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5"/>
  </p:notesMasterIdLst>
  <p:handoutMasterIdLst>
    <p:handoutMasterId r:id="rId21"/>
  </p:handoutMasterIdLst>
  <p:sldIdLst>
    <p:sldId id="464" r:id="rId4"/>
    <p:sldId id="451" r:id="rId6"/>
    <p:sldId id="334" r:id="rId7"/>
    <p:sldId id="448" r:id="rId8"/>
    <p:sldId id="465" r:id="rId9"/>
    <p:sldId id="450" r:id="rId10"/>
    <p:sldId id="414" r:id="rId11"/>
    <p:sldId id="455" r:id="rId12"/>
    <p:sldId id="396" r:id="rId13"/>
    <p:sldId id="364" r:id="rId14"/>
    <p:sldId id="432" r:id="rId15"/>
    <p:sldId id="341" r:id="rId16"/>
    <p:sldId id="457" r:id="rId17"/>
    <p:sldId id="410" r:id="rId18"/>
    <p:sldId id="460" r:id="rId19"/>
    <p:sldId id="459" r:id="rId20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8" userDrawn="1">
          <p15:clr>
            <a:srgbClr val="A4A3A4"/>
          </p15:clr>
        </p15:guide>
        <p15:guide id="2" pos="39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kplus" initials="lp" lastIdx="0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72" y="60"/>
      </p:cViewPr>
      <p:guideLst>
        <p:guide orient="horz" pos="2098"/>
        <p:guide pos="394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335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2135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image" Target="../media/image1.jpeg"/><Relationship Id="rId2" Type="http://schemas.openxmlformats.org/officeDocument/2006/relationships/tags" Target="../tags/tag72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png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1" Type="http://schemas.openxmlformats.org/officeDocument/2006/relationships/image" Target="../media/image4.png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0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2" Type="http://schemas.openxmlformats.org/officeDocument/2006/relationships/image" Target="../media/image8.png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image" Target="../media/image10.png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image" Target="../media/image12.jpeg"/><Relationship Id="rId2" Type="http://schemas.openxmlformats.org/officeDocument/2006/relationships/tags" Target="../tags/tag145.xml"/><Relationship Id="rId11" Type="http://schemas.openxmlformats.org/officeDocument/2006/relationships/image" Target="../media/image13.png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7" Type="http://schemas.openxmlformats.org/officeDocument/2006/relationships/image" Target="../media/image14.png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image" Target="../media/image15.jpeg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image" Target="../media/image16.png"/><Relationship Id="rId4" Type="http://schemas.openxmlformats.org/officeDocument/2006/relationships/tags" Target="../tags/tag211.xml"/><Relationship Id="rId3" Type="http://schemas.openxmlformats.org/officeDocument/2006/relationships/image" Target="../media/image14.png"/><Relationship Id="rId2" Type="http://schemas.openxmlformats.org/officeDocument/2006/relationships/tags" Target="../tags/tag210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image" Target="../media/image14.png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image" Target="../media/image16.png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0" Type="http://schemas.openxmlformats.org/officeDocument/2006/relationships/tags" Target="../tags/tag230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image" Target="../media/image17.png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0" Type="http://schemas.openxmlformats.org/officeDocument/2006/relationships/tags" Target="../tags/tag238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tags" Target="../tags/tag243.xml"/><Relationship Id="rId7" Type="http://schemas.openxmlformats.org/officeDocument/2006/relationships/tags" Target="../tags/tag242.xml"/><Relationship Id="rId6" Type="http://schemas.openxmlformats.org/officeDocument/2006/relationships/image" Target="../media/image16.png"/><Relationship Id="rId5" Type="http://schemas.openxmlformats.org/officeDocument/2006/relationships/tags" Target="../tags/tag241.xml"/><Relationship Id="rId4" Type="http://schemas.openxmlformats.org/officeDocument/2006/relationships/image" Target="../media/image14.png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2" Type="http://schemas.openxmlformats.org/officeDocument/2006/relationships/tags" Target="../tags/tag247.xml"/><Relationship Id="rId11" Type="http://schemas.openxmlformats.org/officeDocument/2006/relationships/tags" Target="../tags/tag246.xml"/><Relationship Id="rId10" Type="http://schemas.openxmlformats.org/officeDocument/2006/relationships/tags" Target="../tags/tag245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tags" Target="../tags/tag253.xml"/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image" Target="../media/image18.png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2" Type="http://schemas.openxmlformats.org/officeDocument/2006/relationships/tags" Target="../tags/tag257.xml"/><Relationship Id="rId11" Type="http://schemas.openxmlformats.org/officeDocument/2006/relationships/tags" Target="../tags/tag256.xml"/><Relationship Id="rId10" Type="http://schemas.openxmlformats.org/officeDocument/2006/relationships/tags" Target="../tags/tag255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63.xml"/><Relationship Id="rId8" Type="http://schemas.openxmlformats.org/officeDocument/2006/relationships/tags" Target="../tags/tag262.xml"/><Relationship Id="rId7" Type="http://schemas.openxmlformats.org/officeDocument/2006/relationships/tags" Target="../tags/tag261.xml"/><Relationship Id="rId6" Type="http://schemas.openxmlformats.org/officeDocument/2006/relationships/image" Target="../media/image16.png"/><Relationship Id="rId5" Type="http://schemas.openxmlformats.org/officeDocument/2006/relationships/tags" Target="../tags/tag260.xml"/><Relationship Id="rId4" Type="http://schemas.openxmlformats.org/officeDocument/2006/relationships/image" Target="../media/image14.png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1" Type="http://schemas.openxmlformats.org/officeDocument/2006/relationships/tags" Target="../tags/tag265.xml"/><Relationship Id="rId10" Type="http://schemas.openxmlformats.org/officeDocument/2006/relationships/tags" Target="../tags/tag264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tags" Target="../tags/tag267.xml"/><Relationship Id="rId3" Type="http://schemas.openxmlformats.org/officeDocument/2006/relationships/image" Target="../media/image20.jpeg"/><Relationship Id="rId2" Type="http://schemas.openxmlformats.org/officeDocument/2006/relationships/tags" Target="../tags/tag266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0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mage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03430" cy="6858635"/>
          </a:xfrm>
          <a:prstGeom prst="rect">
            <a:avLst/>
          </a:prstGeom>
        </p:spPr>
      </p:pic>
      <p:grpSp>
        <p:nvGrpSpPr>
          <p:cNvPr id="20" name="组合 19"/>
          <p:cNvGrpSpPr/>
          <p:nvPr userDrawn="1">
            <p:custDataLst>
              <p:tags r:id="rId4"/>
            </p:custDataLst>
          </p:nvPr>
        </p:nvGrpSpPr>
        <p:grpSpPr>
          <a:xfrm>
            <a:off x="0" y="0"/>
            <a:ext cx="680085" cy="6858000"/>
            <a:chOff x="-12956" y="0"/>
            <a:chExt cx="679917" cy="6858000"/>
          </a:xfrm>
        </p:grpSpPr>
        <p:sp>
          <p:nvSpPr>
            <p:cNvPr id="21" name="矩形 20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23" name="矩形 22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4" name="矩形 23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5" name="矩形 24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29" name="直接连接符 28"/>
          <p:cNvCxnSpPr/>
          <p:nvPr>
            <p:custDataLst>
              <p:tags r:id="rId12"/>
            </p:custDataLst>
          </p:nvPr>
        </p:nvCxnSpPr>
        <p:spPr>
          <a:xfrm>
            <a:off x="1132204" y="432720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13"/>
            </p:custDataLst>
          </p:nvPr>
        </p:nvCxnSpPr>
        <p:spPr>
          <a:xfrm>
            <a:off x="1132204" y="2874327"/>
            <a:ext cx="46069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1057910" y="3000205"/>
            <a:ext cx="4787306" cy="1136487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6600" b="0" i="0" spc="600" baseline="0">
                <a:solidFill>
                  <a:schemeClr val="bg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5"/>
            </p:custDataLst>
          </p:nvPr>
        </p:nvSpPr>
        <p:spPr>
          <a:xfrm>
            <a:off x="1057909" y="4516275"/>
            <a:ext cx="2371091" cy="571189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编辑副标题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6"/>
            </p:custDataLst>
          </p:nvPr>
        </p:nvSpPr>
        <p:spPr>
          <a:xfrm>
            <a:off x="3550790" y="4516275"/>
            <a:ext cx="2371091" cy="571188"/>
          </a:xfrm>
        </p:spPr>
        <p:txBody>
          <a:bodyPr lIns="90000" tIns="0" rIns="90000" bIns="46800" anchor="t" anchorCtr="0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编辑文本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image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03430" cy="6858635"/>
          </a:xfrm>
          <a:prstGeom prst="rect">
            <a:avLst/>
          </a:prstGeom>
        </p:spPr>
      </p:pic>
      <p:grpSp>
        <p:nvGrpSpPr>
          <p:cNvPr id="8" name="组合 7"/>
          <p:cNvGrpSpPr/>
          <p:nvPr userDrawn="1">
            <p:custDataLst>
              <p:tags r:id="rId4"/>
            </p:custDataLst>
          </p:nvPr>
        </p:nvGrpSpPr>
        <p:grpSpPr>
          <a:xfrm>
            <a:off x="0" y="0"/>
            <a:ext cx="680085" cy="6858000"/>
            <a:chOff x="-12956" y="0"/>
            <a:chExt cx="679917" cy="6858000"/>
          </a:xfrm>
        </p:grpSpPr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1822516" y="2505158"/>
            <a:ext cx="6253484" cy="1172209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0" u="none" strike="noStrike" kern="1200" cap="none" spc="60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1822516" y="3869690"/>
            <a:ext cx="6253484" cy="62611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cxnSp>
        <p:nvCxnSpPr>
          <p:cNvPr id="18" name="直接连接符 17"/>
          <p:cNvCxnSpPr/>
          <p:nvPr userDrawn="1">
            <p:custDataLst>
              <p:tags r:id="rId14"/>
            </p:custDataLst>
          </p:nvPr>
        </p:nvCxnSpPr>
        <p:spPr>
          <a:xfrm>
            <a:off x="1865447" y="3769661"/>
            <a:ext cx="55943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366604" y="5645269"/>
            <a:ext cx="667553" cy="104394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907713" y="4918816"/>
            <a:ext cx="1126444" cy="17615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32002" y="208078"/>
            <a:ext cx="715056" cy="1041122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单击编辑标题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50058" y="5199628"/>
            <a:ext cx="938084" cy="146700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67668" y="192236"/>
            <a:ext cx="671863" cy="978233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255829" y="170905"/>
            <a:ext cx="723899" cy="1132056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373904" y="5725886"/>
            <a:ext cx="605824" cy="947406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744200" y="4628698"/>
            <a:ext cx="1235528" cy="19321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8" y="192236"/>
            <a:ext cx="1221207" cy="177807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5357" b="11998"/>
          <a:stretch>
            <a:fillRect/>
          </a:stretch>
        </p:blipFill>
        <p:spPr>
          <a:xfrm>
            <a:off x="-9525" y="2540"/>
            <a:ext cx="12205335" cy="372237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  <p:custDataLst>
              <p:tags r:id="rId4"/>
            </p:custDataLst>
          </p:nvPr>
        </p:nvSpPr>
        <p:spPr>
          <a:xfrm>
            <a:off x="361950" y="4005065"/>
            <a:ext cx="11406716" cy="835224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0" anchor="b"/>
          <a:lstStyle>
            <a:lvl1pPr marL="0" indent="0" algn="ctr" defTabSz="914400" eaLnBrk="1" hangingPunct="1"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zh-CN" noProof="0">
                <a:sym typeface="Arial" panose="020B0604020202020204" pitchFamily="34" charset="0"/>
              </a:rPr>
              <a:t>单击此处编辑母版标题样式</a:t>
            </a:r>
            <a:endParaRPr lang="zh-CN" noProof="0">
              <a:sym typeface="Arial" panose="020B0604020202020204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366184" y="4855496"/>
            <a:ext cx="11402483" cy="589728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0" rIns="90170" bIns="46990">
            <a:normAutofit/>
          </a:bodyPr>
          <a:lstStyle>
            <a:lvl1pPr marL="0" indent="0" algn="ctr" defTabSz="914400">
              <a:spcBef>
                <a:spcPct val="0"/>
              </a:spcBef>
              <a:buFont typeface="Arial" panose="020B0604020202020204" pitchFamily="34" charset="0"/>
              <a:buNone/>
              <a:defRPr sz="2800">
                <a:solidFill>
                  <a:srgbClr val="5BAD49"/>
                </a:solidFill>
              </a:defRPr>
            </a:lvl1pPr>
          </a:lstStyle>
          <a:p>
            <a:pPr lvl="0"/>
            <a:r>
              <a:rPr lang="zh-CN" noProof="0">
                <a:sym typeface="Arial" panose="020B0604020202020204" pitchFamily="34" charset="0"/>
              </a:rPr>
              <a:t>单击此处编辑母版副标题样式</a:t>
            </a:r>
            <a:endParaRPr lang="zh-CN" noProof="0"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E37306F5-1743-4670-B80E-A44DBF993F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A8D99C69-C23A-4640-8AB2-8317B8600B93}" type="slidenum">
              <a:rPr lang="zh-CN" altLang="en-US" smtClean="0"/>
            </a:fld>
            <a:endParaRPr lang="zh-CN" altLang="en-US"/>
          </a:p>
        </p:txBody>
      </p:sp>
      <p:sp>
        <p:nvSpPr>
          <p:cNvPr id="8" name="Oval 3"/>
          <p:cNvSpPr/>
          <p:nvPr>
            <p:custDataLst>
              <p:tags r:id="rId9"/>
            </p:custDataLst>
          </p:nvPr>
        </p:nvSpPr>
        <p:spPr>
          <a:xfrm>
            <a:off x="10167620" y="186690"/>
            <a:ext cx="1225550" cy="1223963"/>
          </a:xfrm>
          <a:prstGeom prst="ellipse">
            <a:avLst/>
          </a:prstGeom>
          <a:solidFill>
            <a:srgbClr val="99CC00">
              <a:alpha val="58823"/>
            </a:srgbClr>
          </a:solidFill>
          <a:ln w="9525">
            <a:noFill/>
          </a:ln>
        </p:spPr>
        <p:txBody>
          <a:bodyPr wrap="none" anchor="ctr"/>
          <a:lstStyle/>
          <a:p>
            <a:pPr lvl="0" algn="ctr" eaLnBrk="1" hangingPunct="1"/>
            <a:endParaRPr lang="zh-CN" altLang="zh-CN">
              <a:solidFill>
                <a:srgbClr val="5BAD4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" name="Picture 7" descr="44445-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267633" y="674053"/>
            <a:ext cx="1084262" cy="3429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1522800"/>
            <a:ext cx="10515600" cy="4665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E37306F5-1743-4670-B80E-A44DBF993F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A8D99C69-C23A-4640-8AB2-8317B8600B9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23392" y="345953"/>
            <a:ext cx="1092322" cy="1092322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3" descr="#wm#_20_07_110_11001_a_1_14#clear#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46400" y="2204865"/>
            <a:ext cx="9245600" cy="1062210"/>
          </a:xfrm>
          <a:prstGeom prst="rect">
            <a:avLst/>
          </a:prstGeom>
          <a:solidFill>
            <a:srgbClr val="5BAD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6000" tIns="0" bIns="360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360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8" name="任意多边形 7" descr="#wm#_20_07_110_11001_e_1_1#clear#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141134" y="1916380"/>
            <a:ext cx="1354401" cy="1407847"/>
          </a:xfrm>
          <a:custGeom>
            <a:avLst/>
            <a:gdLst>
              <a:gd name="T0" fmla="*/ 0 w 993531"/>
              <a:gd name="T1" fmla="*/ 0 h 1011115"/>
              <a:gd name="T2" fmla="*/ 994263 w 993531"/>
              <a:gd name="T3" fmla="*/ 0 h 1011115"/>
              <a:gd name="T4" fmla="*/ 497132 w 993531"/>
              <a:gd name="T5" fmla="*/ 1011481 h 1011115"/>
              <a:gd name="T6" fmla="*/ 0 60000 65536"/>
              <a:gd name="T7" fmla="*/ 0 60000 65536"/>
              <a:gd name="T8" fmla="*/ 0 60000 65536"/>
              <a:gd name="T9" fmla="*/ 0 w 993531"/>
              <a:gd name="T10" fmla="*/ 0 h 1011115"/>
              <a:gd name="T11" fmla="*/ 993531 w 993531"/>
              <a:gd name="T12" fmla="*/ 1011115 h 10111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93531" h="1011114">
                <a:moveTo>
                  <a:pt x="0" y="0"/>
                </a:moveTo>
                <a:lnTo>
                  <a:pt x="993531" y="0"/>
                </a:lnTo>
                <a:lnTo>
                  <a:pt x="496766" y="1011115"/>
                </a:lnTo>
                <a:lnTo>
                  <a:pt x="0" y="0"/>
                </a:lnTo>
                <a:close/>
              </a:path>
            </a:pathLst>
          </a:custGeom>
          <a:solidFill>
            <a:srgbClr val="92CB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360000" anchor="ctr"/>
          <a:lstStyle>
            <a:lvl1pPr>
              <a:spcBef>
                <a:spcPct val="20000"/>
              </a:spcBef>
              <a:buChar char="•"/>
              <a:defRPr>
                <a:solidFill>
                  <a:srgbClr val="5BAD49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rgbClr val="5BAD49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5BAD49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5BAD49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5BAD49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BAD49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BAD49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BAD49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BAD49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 eaLnBrk="1" hangingPunct="1">
              <a:spcBef>
                <a:spcPts val="2400"/>
              </a:spcBef>
              <a:buClr>
                <a:schemeClr val="accent1"/>
              </a:buClr>
              <a:buSzPct val="60000"/>
              <a:buFontTx/>
              <a:buNone/>
            </a:pPr>
            <a:endParaRPr lang="en-US" altLang="zh-CN" sz="4400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495536" y="2204865"/>
            <a:ext cx="7696464" cy="1063935"/>
          </a:xfrm>
        </p:spPr>
        <p:txBody>
          <a:bodyPr anchor="ctr" anchorCtr="0"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4495536" y="3286800"/>
            <a:ext cx="7662864" cy="1188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E37306F5-1743-4670-B80E-A44DBF993F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A8D99C69-C23A-4640-8AB2-8317B8600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1" y="548681"/>
            <a:ext cx="10515600" cy="9976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44776"/>
            <a:ext cx="5156200" cy="43548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97600" y="1844776"/>
            <a:ext cx="5156200" cy="43548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E37306F5-1743-4670-B80E-A44DBF993F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A8D99C69-C23A-4640-8AB2-8317B8600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38200" y="1556792"/>
            <a:ext cx="5112600" cy="862543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38200" y="2455336"/>
            <a:ext cx="5112600" cy="3709968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2"/>
                </a:solidFill>
              </a:defRPr>
            </a:lvl1pPr>
            <a:lvl2pPr algn="l">
              <a:defRPr sz="2000">
                <a:solidFill>
                  <a:schemeClr val="tx2"/>
                </a:solidFill>
              </a:defRPr>
            </a:lvl2pPr>
            <a:lvl3pPr algn="l">
              <a:defRPr sz="1800">
                <a:solidFill>
                  <a:schemeClr val="tx2"/>
                </a:solidFill>
              </a:defRPr>
            </a:lvl3pPr>
            <a:lvl4pPr algn="l">
              <a:defRPr sz="1800">
                <a:solidFill>
                  <a:schemeClr val="tx2"/>
                </a:solidFill>
              </a:defRPr>
            </a:lvl4pPr>
            <a:lvl5pPr algn="l"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222608" y="1556792"/>
            <a:ext cx="5131191" cy="862543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22608" y="2455336"/>
            <a:ext cx="5131191" cy="3709968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2"/>
                </a:solidFill>
              </a:defRPr>
            </a:lvl1pPr>
            <a:lvl2pPr marL="898525" indent="-285750" algn="l">
              <a:defRPr sz="2000">
                <a:solidFill>
                  <a:schemeClr val="tx2"/>
                </a:solidFill>
              </a:defRPr>
            </a:lvl2pPr>
            <a:lvl3pPr algn="l">
              <a:defRPr sz="1800">
                <a:solidFill>
                  <a:schemeClr val="tx2"/>
                </a:solidFill>
              </a:defRPr>
            </a:lvl3pPr>
            <a:lvl4pPr algn="l">
              <a:defRPr sz="1800">
                <a:solidFill>
                  <a:schemeClr val="tx2"/>
                </a:solidFill>
              </a:defRPr>
            </a:lvl4pPr>
            <a:lvl5pPr algn="l"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E37306F5-1743-4670-B80E-A44DBF993F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A8D99C69-C23A-4640-8AB2-8317B8600B93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838200" y="391295"/>
            <a:ext cx="10515601" cy="87746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E37306F5-1743-4670-B80E-A44DBF993F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A8D99C69-C23A-4640-8AB2-8317B8600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693875" y="1052736"/>
            <a:ext cx="5946741" cy="64807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5903979" y="1772816"/>
            <a:ext cx="5472608" cy="399774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E37306F5-1743-4670-B80E-A44DBF993F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A8D99C69-C23A-4640-8AB2-8317B8600B93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Picture 7" descr="#wm#_20_08_*Z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 bwMode="auto">
          <a:xfrm rot="5400000">
            <a:off x="5732322" y="-427803"/>
            <a:ext cx="727357" cy="1583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1360867" y="1052736"/>
            <a:ext cx="3871037" cy="47178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724901" y="514351"/>
            <a:ext cx="2628900" cy="5673725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1" y="514351"/>
            <a:ext cx="7683500" cy="56737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E37306F5-1743-4670-B80E-A44DBF993F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A8D99C69-C23A-4640-8AB2-8317B8600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E37306F5-1743-4670-B80E-A44DBF993F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A8D99C69-C23A-4640-8AB2-8317B8600B93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38200" y="620688"/>
            <a:ext cx="10515600" cy="53673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46400" y="2132856"/>
            <a:ext cx="9245600" cy="1134219"/>
          </a:xfrm>
          <a:prstGeom prst="rect">
            <a:avLst/>
          </a:prstGeom>
          <a:solidFill>
            <a:srgbClr val="5BAD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6000" tIns="0" bIns="360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360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4" name="任意多边形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141134" y="1966149"/>
            <a:ext cx="1325033" cy="1358077"/>
          </a:xfrm>
          <a:custGeom>
            <a:avLst/>
            <a:gdLst>
              <a:gd name="T0" fmla="*/ 0 w 993531"/>
              <a:gd name="T1" fmla="*/ 0 h 1011115"/>
              <a:gd name="T2" fmla="*/ 994263 w 993531"/>
              <a:gd name="T3" fmla="*/ 0 h 1011115"/>
              <a:gd name="T4" fmla="*/ 497132 w 993531"/>
              <a:gd name="T5" fmla="*/ 1011481 h 1011115"/>
              <a:gd name="T6" fmla="*/ 0 60000 65536"/>
              <a:gd name="T7" fmla="*/ 0 60000 65536"/>
              <a:gd name="T8" fmla="*/ 0 60000 65536"/>
              <a:gd name="T9" fmla="*/ 0 w 993531"/>
              <a:gd name="T10" fmla="*/ 0 h 1011115"/>
              <a:gd name="T11" fmla="*/ 993531 w 993531"/>
              <a:gd name="T12" fmla="*/ 1011115 h 10111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93531" h="1011114">
                <a:moveTo>
                  <a:pt x="0" y="0"/>
                </a:moveTo>
                <a:lnTo>
                  <a:pt x="993531" y="0"/>
                </a:lnTo>
                <a:lnTo>
                  <a:pt x="496766" y="1011115"/>
                </a:lnTo>
                <a:lnTo>
                  <a:pt x="0" y="0"/>
                </a:lnTo>
                <a:close/>
              </a:path>
            </a:pathLst>
          </a:custGeom>
          <a:solidFill>
            <a:srgbClr val="92CB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360000" anchor="ctr"/>
          <a:lstStyle>
            <a:lvl1pPr>
              <a:spcBef>
                <a:spcPct val="20000"/>
              </a:spcBef>
              <a:buChar char="•"/>
              <a:defRPr>
                <a:solidFill>
                  <a:srgbClr val="5BAD49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rgbClr val="5BAD49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5BAD49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5BAD49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5BAD49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BAD49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BAD49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BAD49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5BAD49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 algn="ctr" eaLnBrk="1" hangingPunct="1">
              <a:spcBef>
                <a:spcPts val="2400"/>
              </a:spcBef>
              <a:buClr>
                <a:schemeClr val="accent1"/>
              </a:buClr>
              <a:buSzPct val="60000"/>
              <a:buFontTx/>
              <a:buNone/>
            </a:pPr>
            <a:endParaRPr lang="en-US" altLang="zh-CN" sz="4400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4300800" y="2132856"/>
            <a:ext cx="7891200" cy="1135944"/>
          </a:xfrm>
        </p:spPr>
        <p:txBody>
          <a:bodyPr>
            <a:norm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  <p:custDataLst>
              <p:tags r:id="rId5"/>
            </p:custDataLst>
          </p:nvPr>
        </p:nvSpPr>
        <p:spPr>
          <a:xfrm>
            <a:off x="4301067" y="3286800"/>
            <a:ext cx="7857600" cy="165436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  <p:custDataLst>
              <p:tags r:id="rId6"/>
            </p:custDataLst>
          </p:nvPr>
        </p:nvSpPr>
        <p:spPr/>
        <p:txBody>
          <a:bodyPr/>
          <a:lstStyle/>
          <a:p>
            <a:fld id="{E37306F5-1743-4670-B80E-A44DBF993F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3"/>
            <p:custDataLst>
              <p:tags r:id="rId8"/>
            </p:custDataLst>
          </p:nvPr>
        </p:nvSpPr>
        <p:spPr/>
        <p:txBody>
          <a:bodyPr/>
          <a:lstStyle/>
          <a:p>
            <a:fld id="{A8D99C69-C23A-4640-8AB2-8317B8600B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 userDrawn="1">
            <p:custDataLst>
              <p:tags r:id="rId2"/>
            </p:custDataLst>
          </p:nvPr>
        </p:nvGrpSpPr>
        <p:grpSpPr>
          <a:xfrm>
            <a:off x="-12956" y="0"/>
            <a:ext cx="679917" cy="6858000"/>
            <a:chOff x="-12956" y="0"/>
            <a:chExt cx="679917" cy="6858000"/>
          </a:xfrm>
        </p:grpSpPr>
        <p:sp>
          <p:nvSpPr>
            <p:cNvPr id="35" name="矩形 34"/>
            <p:cNvSpPr/>
            <p:nvPr>
              <p:custDataLst>
                <p:tags r:id="rId3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38" name="矩形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/>
              <p:cNvSpPr/>
              <p:nvPr>
                <p:custDataLst>
                  <p:tags r:id="rId5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3657605" y="3911336"/>
            <a:ext cx="5001175" cy="817985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44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3703320" y="4807421"/>
            <a:ext cx="5001175" cy="952718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31" name="直接连接符 30"/>
          <p:cNvCxnSpPr/>
          <p:nvPr userDrawn="1">
            <p:custDataLst>
              <p:tags r:id="rId12"/>
            </p:custDataLst>
          </p:nvPr>
        </p:nvCxnSpPr>
        <p:spPr>
          <a:xfrm>
            <a:off x="3810000" y="3854270"/>
            <a:ext cx="8382000" cy="0"/>
          </a:xfrm>
          <a:prstGeom prst="line">
            <a:avLst/>
          </a:prstGeom>
          <a:ln w="12700">
            <a:solidFill>
              <a:schemeClr val="bg1">
                <a:alpha val="4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2039" y="332656"/>
            <a:ext cx="1092322" cy="10923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flipV="1">
            <a:off x="11284374" y="6093296"/>
            <a:ext cx="764704" cy="764704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2039" y="332656"/>
            <a:ext cx="1092322" cy="109232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V="1">
            <a:off x="11284374" y="6093296"/>
            <a:ext cx="764704" cy="7647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单击编辑标题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V="1">
            <a:off x="10848528" y="5657450"/>
            <a:ext cx="1200550" cy="12005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2039" y="332656"/>
            <a:ext cx="1092322" cy="109232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flipV="1">
            <a:off x="11284374" y="6093296"/>
            <a:ext cx="764704" cy="7647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V="1">
            <a:off x="11136560" y="5770600"/>
            <a:ext cx="981944" cy="9819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2039" y="332656"/>
            <a:ext cx="1092322" cy="10923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flipV="1">
            <a:off x="11284374" y="6093296"/>
            <a:ext cx="764704" cy="7647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5" t="33178" r="24062" b="57760"/>
          <a:stretch>
            <a:fillRect/>
          </a:stretch>
        </p:blipFill>
        <p:spPr>
          <a:xfrm flipH="1">
            <a:off x="0" y="112809"/>
            <a:ext cx="1231259" cy="1048555"/>
          </a:xfrm>
          <a:prstGeom prst="rect">
            <a:avLst/>
          </a:prstGeom>
        </p:spPr>
      </p:pic>
      <p:sp>
        <p:nvSpPr>
          <p:cNvPr id="13" name="内容占位符 12"/>
          <p:cNvSpPr>
            <a:spLocks noGrp="1"/>
          </p:cNvSpPr>
          <p:nvPr>
            <p:ph sz="quarter" idx="10" hasCustomPrompt="1"/>
          </p:nvPr>
        </p:nvSpPr>
        <p:spPr>
          <a:xfrm>
            <a:off x="1155059" y="432414"/>
            <a:ext cx="3076575" cy="5486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在此处添加标题</a:t>
            </a:r>
            <a:endParaRPr lang="zh-CN" altLang="en-US"/>
          </a:p>
        </p:txBody>
      </p:sp>
    </p:spTree>
  </p:cSld>
  <p:clrMapOvr>
    <a:masterClrMapping/>
  </p:clrMapOvr>
  <p:transition spd="slow" advClick="0" advTm="3000">
    <p:wheel spokes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640"/>
            <a:ext cx="12191153" cy="6918960"/>
          </a:xfrm>
          <a:prstGeom prst="rect">
            <a:avLst/>
          </a:prstGeom>
        </p:spPr>
      </p:pic>
      <p:sp>
        <p:nvSpPr>
          <p:cNvPr id="2" name="矩形 1"/>
          <p:cNvSpPr/>
          <p:nvPr userDrawn="1">
            <p:custDataLst>
              <p:tags r:id="rId4"/>
            </p:custDataLst>
          </p:nvPr>
        </p:nvSpPr>
        <p:spPr>
          <a:xfrm>
            <a:off x="382343" y="619589"/>
            <a:ext cx="11425269" cy="56191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-12956" y="0"/>
            <a:ext cx="679917" cy="6858000"/>
            <a:chOff x="-12956" y="0"/>
            <a:chExt cx="679917" cy="6858000"/>
          </a:xfrm>
        </p:grpSpPr>
        <p:sp>
          <p:nvSpPr>
            <p:cNvPr id="15" name="矩形 14"/>
            <p:cNvSpPr/>
            <p:nvPr>
              <p:custDataLst>
                <p:tags r:id="rId3"/>
              </p:custDataLst>
            </p:nvPr>
          </p:nvSpPr>
          <p:spPr>
            <a:xfrm>
              <a:off x="-12956" y="0"/>
              <a:ext cx="679917" cy="685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231729" y="387530"/>
              <a:ext cx="190546" cy="167277"/>
              <a:chOff x="184621" y="345917"/>
              <a:chExt cx="284762" cy="249990"/>
            </a:xfrm>
            <a:solidFill>
              <a:schemeClr val="bg1"/>
            </a:solidFill>
          </p:grpSpPr>
          <p:sp>
            <p:nvSpPr>
              <p:cNvPr id="18" name="矩形 17"/>
              <p:cNvSpPr/>
              <p:nvPr>
                <p:custDataLst>
                  <p:tags r:id="rId4"/>
                </p:custDataLst>
              </p:nvPr>
            </p:nvSpPr>
            <p:spPr>
              <a:xfrm>
                <a:off x="184621" y="345917"/>
                <a:ext cx="284762" cy="43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>
                <p:custDataLst>
                  <p:tags r:id="rId5"/>
                </p:custDataLst>
              </p:nvPr>
            </p:nvSpPr>
            <p:spPr>
              <a:xfrm>
                <a:off x="184621" y="449391"/>
                <a:ext cx="284762" cy="430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>
                <p:custDataLst>
                  <p:tags r:id="rId6"/>
                </p:custDataLst>
              </p:nvPr>
            </p:nvSpPr>
            <p:spPr>
              <a:xfrm>
                <a:off x="184621" y="552866"/>
                <a:ext cx="284762" cy="430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image" Target="file:///D:\qq&#25991;&#20214;\712321467\Image\C2C\Image2\%7b75232B38-A165-1FB7-499C-2E1C792CACB5%7d.png" TargetMode="External"/><Relationship Id="rId25" Type="http://schemas.openxmlformats.org/officeDocument/2006/relationships/image" Target="../media/image11.png"/><Relationship Id="rId24" Type="http://schemas.openxmlformats.org/officeDocument/2006/relationships/tags" Target="../tags/tag144.xml"/><Relationship Id="rId23" Type="http://schemas.openxmlformats.org/officeDocument/2006/relationships/tags" Target="../tags/tag143.xml"/><Relationship Id="rId22" Type="http://schemas.openxmlformats.org/officeDocument/2006/relationships/tags" Target="../tags/tag142.xml"/><Relationship Id="rId21" Type="http://schemas.openxmlformats.org/officeDocument/2006/relationships/tags" Target="../tags/tag141.xml"/><Relationship Id="rId20" Type="http://schemas.openxmlformats.org/officeDocument/2006/relationships/tags" Target="../tags/tag14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9" Type="http://schemas.openxmlformats.org/officeDocument/2006/relationships/theme" Target="../theme/theme2.xml"/><Relationship Id="rId28" Type="http://schemas.openxmlformats.org/officeDocument/2006/relationships/image" Target="file:///D:\qq&#25991;&#20214;\712321467\Image\C2C\Image2\%7b75232B38-A165-1FB7-499C-2E1C792CACB5%7d.png" TargetMode="External"/><Relationship Id="rId27" Type="http://schemas.openxmlformats.org/officeDocument/2006/relationships/image" Target="../media/image11.png"/><Relationship Id="rId26" Type="http://schemas.openxmlformats.org/officeDocument/2006/relationships/tags" Target="../tags/tag273.xml"/><Relationship Id="rId25" Type="http://schemas.openxmlformats.org/officeDocument/2006/relationships/tags" Target="../tags/tag272.xml"/><Relationship Id="rId24" Type="http://schemas.openxmlformats.org/officeDocument/2006/relationships/tags" Target="../tags/tag271.xml"/><Relationship Id="rId23" Type="http://schemas.openxmlformats.org/officeDocument/2006/relationships/tags" Target="../tags/tag270.xml"/><Relationship Id="rId22" Type="http://schemas.openxmlformats.org/officeDocument/2006/relationships/tags" Target="../tags/tag269.xml"/><Relationship Id="rId21" Type="http://schemas.openxmlformats.org/officeDocument/2006/relationships/tags" Target="../tags/tag268.xml"/><Relationship Id="rId20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1073743875" descr="学科网 zxxk.com"/>
          <p:cNvPicPr>
            <a:picLocks noChangeAspect="1"/>
          </p:cNvPicPr>
          <p:nvPr/>
        </p:nvPicPr>
        <p:blipFill>
          <a:blip r:embed="rId25" r:link="rId26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  <p:custDataLst>
              <p:tags r:id="rId21"/>
            </p:custDataLst>
          </p:nvPr>
        </p:nvSpPr>
        <p:spPr bwMode="auto">
          <a:xfrm>
            <a:off x="1847528" y="391295"/>
            <a:ext cx="9506273" cy="87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>
                <a:sym typeface="Arial" panose="020B0604020202020204" pitchFamily="34" charset="0"/>
              </a:rPr>
              <a:t>单击此处编辑母版标题样式</a:t>
            </a:r>
            <a:endParaRPr lang="zh-CN">
              <a:sym typeface="Arial" panose="020B0604020202020204" pitchFamily="34" charset="0"/>
            </a:endParaRP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  <p:custDataLst>
              <p:tags r:id="rId22"/>
            </p:custDataLst>
          </p:nvPr>
        </p:nvSpPr>
        <p:spPr bwMode="auto">
          <a:xfrm>
            <a:off x="838200" y="1522413"/>
            <a:ext cx="10515600" cy="46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>
                <a:sym typeface="Arial" panose="020B0604020202020204" pitchFamily="34" charset="0"/>
              </a:rPr>
              <a:t>单击此处编辑母版文本样式</a:t>
            </a:r>
            <a:endParaRPr lang="zh-CN">
              <a:sym typeface="Arial" panose="020B0604020202020204" pitchFamily="34" charset="0"/>
            </a:endParaRPr>
          </a:p>
          <a:p>
            <a:pPr lvl="1"/>
            <a:r>
              <a:rPr lang="zh-CN">
                <a:sym typeface="Arial" panose="020B0604020202020204" pitchFamily="34" charset="0"/>
              </a:rPr>
              <a:t>第二级</a:t>
            </a:r>
            <a:endParaRPr lang="zh-CN">
              <a:sym typeface="Arial" panose="020B0604020202020204" pitchFamily="34" charset="0"/>
            </a:endParaRPr>
          </a:p>
          <a:p>
            <a:pPr lvl="2"/>
            <a:r>
              <a:rPr lang="zh-CN">
                <a:sym typeface="Arial" panose="020B0604020202020204" pitchFamily="34" charset="0"/>
              </a:rPr>
              <a:t>第三级</a:t>
            </a:r>
            <a:endParaRPr lang="zh-CN">
              <a:sym typeface="Arial" panose="020B0604020202020204" pitchFamily="34" charset="0"/>
            </a:endParaRPr>
          </a:p>
          <a:p>
            <a:pPr lvl="3"/>
            <a:r>
              <a:rPr lang="zh-CN">
                <a:sym typeface="Arial" panose="020B0604020202020204" pitchFamily="34" charset="0"/>
              </a:rPr>
              <a:t>第四级</a:t>
            </a:r>
            <a:endParaRPr lang="zh-CN">
              <a:sym typeface="Arial" panose="020B0604020202020204" pitchFamily="34" charset="0"/>
            </a:endParaRPr>
          </a:p>
          <a:p>
            <a:pPr lvl="4"/>
            <a:r>
              <a:rPr lang="zh-CN">
                <a:sym typeface="Arial" panose="020B0604020202020204" pitchFamily="34" charset="0"/>
              </a:rPr>
              <a:t>第五级</a:t>
            </a:r>
            <a:endParaRPr lang="zh-CN"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306F5-1743-4670-B80E-A44DBF993F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99C69-C23A-4640-8AB2-8317B8600B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KSO_TEMPLATE" hidden="1"/>
          <p:cNvSpPr/>
          <p:nvPr>
            <p:custDataLst>
              <p:tags r:id="rId26"/>
            </p:custDataLst>
          </p:nvPr>
        </p:nvSpPr>
        <p:spPr bwMode="auto">
          <a:xfrm flipH="1"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1028" name="图片 1073743875" descr="学科网 zxxk.com"/>
          <p:cNvPicPr>
            <a:picLocks noChangeAspect="1"/>
          </p:cNvPicPr>
          <p:nvPr/>
        </p:nvPicPr>
        <p:blipFill>
          <a:blip r:embed="rId27" r:link="rId28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</p:sldLayoutIdLst>
  <p:transition/>
  <p:txStyles>
    <p:titleStyle>
      <a:lvl1pPr marL="9525" indent="-9525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rgbClr val="5BAD49"/>
          </a:solidFill>
          <a:latin typeface="Arial" panose="020B0604020202020204" pitchFamily="34" charset="0"/>
          <a:ea typeface="黑体" panose="02010609060101010101" charset="-122"/>
          <a:cs typeface="+mj-cs"/>
          <a:sym typeface="Arial" panose="020B0604020202020204" pitchFamily="34" charset="0"/>
        </a:defRPr>
      </a:lvl1pPr>
      <a:lvl2pPr marL="9525" indent="-9525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BAD49"/>
          </a:solidFill>
          <a:latin typeface="Arial" panose="020B0604020202020204" pitchFamily="34" charset="0"/>
          <a:ea typeface="黑体" panose="02010609060101010101" charset="-122"/>
          <a:sym typeface="Arial" panose="020B0604020202020204" pitchFamily="34" charset="0"/>
        </a:defRPr>
      </a:lvl2pPr>
      <a:lvl3pPr marL="9525" indent="-9525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BAD49"/>
          </a:solidFill>
          <a:latin typeface="Arial" panose="020B0604020202020204" pitchFamily="34" charset="0"/>
          <a:ea typeface="黑体" panose="02010609060101010101" charset="-122"/>
          <a:sym typeface="Arial" panose="020B0604020202020204" pitchFamily="34" charset="0"/>
        </a:defRPr>
      </a:lvl3pPr>
      <a:lvl4pPr marL="9525" indent="-9525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BAD49"/>
          </a:solidFill>
          <a:latin typeface="Arial" panose="020B0604020202020204" pitchFamily="34" charset="0"/>
          <a:ea typeface="黑体" panose="02010609060101010101" charset="-122"/>
          <a:sym typeface="Arial" panose="020B0604020202020204" pitchFamily="34" charset="0"/>
        </a:defRPr>
      </a:lvl4pPr>
      <a:lvl5pPr marL="9525" indent="-9525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BAD49"/>
          </a:solidFill>
          <a:latin typeface="Arial" panose="020B0604020202020204" pitchFamily="34" charset="0"/>
          <a:ea typeface="黑体" panose="02010609060101010101" charset="-122"/>
          <a:sym typeface="Arial" panose="020B0604020202020204" pitchFamily="34" charset="0"/>
        </a:defRPr>
      </a:lvl5pPr>
      <a:lvl6pPr marL="466725" indent="-9525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BAD49"/>
          </a:solidFill>
          <a:latin typeface="Arial" panose="020B0604020202020204" pitchFamily="34" charset="0"/>
          <a:ea typeface="黑体" panose="02010609060101010101" charset="-122"/>
          <a:sym typeface="Arial" panose="020B0604020202020204" pitchFamily="34" charset="0"/>
        </a:defRPr>
      </a:lvl6pPr>
      <a:lvl7pPr marL="923925" indent="-9525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BAD49"/>
          </a:solidFill>
          <a:latin typeface="Arial" panose="020B0604020202020204" pitchFamily="34" charset="0"/>
          <a:ea typeface="黑体" panose="02010609060101010101" charset="-122"/>
          <a:sym typeface="Arial" panose="020B0604020202020204" pitchFamily="34" charset="0"/>
        </a:defRPr>
      </a:lvl7pPr>
      <a:lvl8pPr marL="1381125" indent="-9525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BAD49"/>
          </a:solidFill>
          <a:latin typeface="Arial" panose="020B0604020202020204" pitchFamily="34" charset="0"/>
          <a:ea typeface="黑体" panose="02010609060101010101" charset="-122"/>
          <a:sym typeface="Arial" panose="020B0604020202020204" pitchFamily="34" charset="0"/>
        </a:defRPr>
      </a:lvl8pPr>
      <a:lvl9pPr marL="1838325" indent="-9525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BAD49"/>
          </a:solidFill>
          <a:latin typeface="Arial" panose="020B0604020202020204" pitchFamily="34" charset="0"/>
          <a:ea typeface="黑体" panose="02010609060101010101" charset="-122"/>
          <a:sym typeface="Arial" panose="020B0604020202020204" pitchFamily="34" charset="0"/>
        </a:defRPr>
      </a:lvl9pPr>
    </p:titleStyle>
    <p:bodyStyle>
      <a:lvl1pPr marL="342900" indent="-342900" algn="l" defTabSz="685800" rtl="0" fontAlgn="base"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808080"/>
          </a:solidFill>
          <a:latin typeface="Arial" panose="020B0604020202020204" pitchFamily="34" charset="0"/>
          <a:ea typeface="黑体" panose="02010609060101010101" charset="-122"/>
          <a:cs typeface="+mn-cs"/>
          <a:sym typeface="Arial" panose="020B0604020202020204" pitchFamily="34" charset="0"/>
        </a:defRPr>
      </a:lvl1pPr>
      <a:lvl2pPr marL="742950" indent="-285750" algn="l" defTabSz="685800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808080"/>
          </a:solidFill>
          <a:latin typeface="Arial" panose="020B0604020202020204" pitchFamily="34" charset="0"/>
          <a:ea typeface="黑体" panose="02010609060101010101" charset="-122"/>
          <a:cs typeface="+mn-cs"/>
          <a:sym typeface="Arial" panose="020B0604020202020204" pitchFamily="34" charset="0"/>
        </a:defRPr>
      </a:lvl2pPr>
      <a:lvl3pPr marL="1200150" indent="-285750" algn="l" defTabSz="685800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808080"/>
          </a:solidFill>
          <a:latin typeface="Arial" panose="020B0604020202020204" pitchFamily="34" charset="0"/>
          <a:ea typeface="黑体" panose="02010609060101010101" charset="-122"/>
          <a:cs typeface="+mn-cs"/>
          <a:sym typeface="Arial" panose="020B0604020202020204" pitchFamily="34" charset="0"/>
        </a:defRPr>
      </a:lvl3pPr>
      <a:lvl4pPr marL="1657350" indent="-285750" algn="l" defTabSz="685800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808080"/>
          </a:solidFill>
          <a:latin typeface="Arial" panose="020B0604020202020204" pitchFamily="34" charset="0"/>
          <a:ea typeface="黑体" panose="02010609060101010101" charset="-122"/>
          <a:cs typeface="+mn-cs"/>
          <a:sym typeface="Arial" panose="020B0604020202020204" pitchFamily="34" charset="0"/>
        </a:defRPr>
      </a:lvl4pPr>
      <a:lvl5pPr marL="2114550" indent="-285750" algn="l" defTabSz="685800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808080"/>
          </a:solidFill>
          <a:latin typeface="Arial" panose="020B0604020202020204" pitchFamily="34" charset="0"/>
          <a:ea typeface="黑体" panose="02010609060101010101" charset="-122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tags" Target="../tags/tag27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5.xml"/><Relationship Id="rId7" Type="http://schemas.openxmlformats.org/officeDocument/2006/relationships/tags" Target="../tags/tag308.xml"/><Relationship Id="rId6" Type="http://schemas.openxmlformats.org/officeDocument/2006/relationships/tags" Target="../tags/tag307.xml"/><Relationship Id="rId5" Type="http://schemas.openxmlformats.org/officeDocument/2006/relationships/image" Target="../media/image30.png"/><Relationship Id="rId4" Type="http://schemas.openxmlformats.org/officeDocument/2006/relationships/image" Target="../media/image16.png"/><Relationship Id="rId3" Type="http://schemas.openxmlformats.org/officeDocument/2006/relationships/tags" Target="../tags/tag306.xml"/><Relationship Id="rId2" Type="http://schemas.openxmlformats.org/officeDocument/2006/relationships/image" Target="../media/image14.png"/><Relationship Id="rId1" Type="http://schemas.openxmlformats.org/officeDocument/2006/relationships/tags" Target="../tags/tag305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5.xml"/><Relationship Id="rId4" Type="http://schemas.openxmlformats.org/officeDocument/2006/relationships/image" Target="../media/image16.png"/><Relationship Id="rId3" Type="http://schemas.openxmlformats.org/officeDocument/2006/relationships/tags" Target="../tags/tag310.xml"/><Relationship Id="rId2" Type="http://schemas.openxmlformats.org/officeDocument/2006/relationships/image" Target="../media/image14.png"/><Relationship Id="rId1" Type="http://schemas.openxmlformats.org/officeDocument/2006/relationships/tags" Target="../tags/tag30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tags" Target="../tags/tag314.xml"/><Relationship Id="rId7" Type="http://schemas.openxmlformats.org/officeDocument/2006/relationships/image" Target="../media/image32.jpeg"/><Relationship Id="rId6" Type="http://schemas.openxmlformats.org/officeDocument/2006/relationships/image" Target="../media/image31.jpeg"/><Relationship Id="rId5" Type="http://schemas.openxmlformats.org/officeDocument/2006/relationships/tags" Target="../tags/tag313.xml"/><Relationship Id="rId4" Type="http://schemas.openxmlformats.org/officeDocument/2006/relationships/image" Target="../media/image16.png"/><Relationship Id="rId3" Type="http://schemas.openxmlformats.org/officeDocument/2006/relationships/tags" Target="../tags/tag312.xml"/><Relationship Id="rId2" Type="http://schemas.openxmlformats.org/officeDocument/2006/relationships/image" Target="../media/image14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25.xml"/><Relationship Id="rId1" Type="http://schemas.openxmlformats.org/officeDocument/2006/relationships/tags" Target="../tags/tag31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0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tags" Target="../tags/tag31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image" Target="../media/image35.png"/><Relationship Id="rId7" Type="http://schemas.microsoft.com/office/2007/relationships/media" Target="../media/media2.mp4"/><Relationship Id="rId6" Type="http://schemas.openxmlformats.org/officeDocument/2006/relationships/video" Target="NULL" TargetMode="External"/><Relationship Id="rId5" Type="http://schemas.openxmlformats.org/officeDocument/2006/relationships/tags" Target="../tags/tag319.xml"/><Relationship Id="rId4" Type="http://schemas.openxmlformats.org/officeDocument/2006/relationships/image" Target="../media/image16.png"/><Relationship Id="rId3" Type="http://schemas.openxmlformats.org/officeDocument/2006/relationships/tags" Target="../tags/tag318.xml"/><Relationship Id="rId2" Type="http://schemas.openxmlformats.org/officeDocument/2006/relationships/image" Target="../media/image14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25.xml"/><Relationship Id="rId1" Type="http://schemas.openxmlformats.org/officeDocument/2006/relationships/tags" Target="../tags/tag31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28.xml"/><Relationship Id="rId8" Type="http://schemas.openxmlformats.org/officeDocument/2006/relationships/tags" Target="../tags/tag327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" Type="http://schemas.openxmlformats.org/officeDocument/2006/relationships/image" Target="../media/image36.png"/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3" Type="http://schemas.openxmlformats.org/officeDocument/2006/relationships/slideLayout" Target="../slideLayouts/slideLayout20.xml"/><Relationship Id="rId12" Type="http://schemas.openxmlformats.org/officeDocument/2006/relationships/tags" Target="../tags/tag331.xml"/><Relationship Id="rId11" Type="http://schemas.openxmlformats.org/officeDocument/2006/relationships/tags" Target="../tags/tag330.xml"/><Relationship Id="rId10" Type="http://schemas.openxmlformats.org/officeDocument/2006/relationships/tags" Target="../tags/tag329.xml"/><Relationship Id="rId1" Type="http://schemas.openxmlformats.org/officeDocument/2006/relationships/tags" Target="../tags/tag32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tags" Target="../tags/tag334.xml"/><Relationship Id="rId7" Type="http://schemas.openxmlformats.org/officeDocument/2006/relationships/tags" Target="../tags/tag333.xml"/><Relationship Id="rId6" Type="http://schemas.openxmlformats.org/officeDocument/2006/relationships/tags" Target="../tags/tag33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tags" Target="../tags/tag280.xml"/><Relationship Id="rId7" Type="http://schemas.openxmlformats.org/officeDocument/2006/relationships/image" Target="../media/image23.png"/><Relationship Id="rId6" Type="http://schemas.openxmlformats.org/officeDocument/2006/relationships/image" Target="../media/image22.jpeg"/><Relationship Id="rId5" Type="http://schemas.openxmlformats.org/officeDocument/2006/relationships/tags" Target="../tags/tag279.xml"/><Relationship Id="rId4" Type="http://schemas.openxmlformats.org/officeDocument/2006/relationships/image" Target="../media/image16.png"/><Relationship Id="rId3" Type="http://schemas.openxmlformats.org/officeDocument/2006/relationships/tags" Target="../tags/tag278.xml"/><Relationship Id="rId2" Type="http://schemas.openxmlformats.org/officeDocument/2006/relationships/image" Target="../media/image14.png"/><Relationship Id="rId10" Type="http://schemas.openxmlformats.org/officeDocument/2006/relationships/notesSlide" Target="../notesSlides/notesSlide2.xml"/><Relationship Id="rId1" Type="http://schemas.openxmlformats.org/officeDocument/2006/relationships/tags" Target="../tags/tag27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25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24.png"/><Relationship Id="rId1" Type="http://schemas.openxmlformats.org/officeDocument/2006/relationships/hyperlink" Target="&#20964;&#20185;&#33457;&#30340;&#29983;&#38271;.mp4" TargetMode="Externa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tags" Target="../tags/tag281.xml"/><Relationship Id="rId2" Type="http://schemas.microsoft.com/office/2007/relationships/hdphoto" Target="../media/image27.wdp"/><Relationship Id="rId1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" Type="http://schemas.openxmlformats.org/officeDocument/2006/relationships/image" Target="../media/image22.jpeg"/><Relationship Id="rId1" Type="http://schemas.openxmlformats.org/officeDocument/2006/relationships/tags" Target="../tags/tag28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image" Target="../media/image22.jpeg"/><Relationship Id="rId5" Type="http://schemas.openxmlformats.org/officeDocument/2006/relationships/tags" Target="../tags/tag290.xml"/><Relationship Id="rId4" Type="http://schemas.openxmlformats.org/officeDocument/2006/relationships/image" Target="../media/image16.png"/><Relationship Id="rId3" Type="http://schemas.openxmlformats.org/officeDocument/2006/relationships/tags" Target="../tags/tag289.xml"/><Relationship Id="rId2" Type="http://schemas.openxmlformats.org/officeDocument/2006/relationships/image" Target="../media/image14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25.xml"/><Relationship Id="rId1" Type="http://schemas.openxmlformats.org/officeDocument/2006/relationships/tags" Target="../tags/tag28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image" Target="../media/image22.jpeg"/><Relationship Id="rId7" Type="http://schemas.openxmlformats.org/officeDocument/2006/relationships/tags" Target="../tags/tag298.xml"/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4" Type="http://schemas.openxmlformats.org/officeDocument/2006/relationships/image" Target="../media/image16.png"/><Relationship Id="rId3" Type="http://schemas.openxmlformats.org/officeDocument/2006/relationships/tags" Target="../tags/tag295.xml"/><Relationship Id="rId2" Type="http://schemas.openxmlformats.org/officeDocument/2006/relationships/image" Target="../media/image14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25.xml"/><Relationship Id="rId1" Type="http://schemas.openxmlformats.org/officeDocument/2006/relationships/tags" Target="../tags/tag29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04.xml"/><Relationship Id="rId8" Type="http://schemas.openxmlformats.org/officeDocument/2006/relationships/image" Target="../media/image29.png"/><Relationship Id="rId7" Type="http://schemas.openxmlformats.org/officeDocument/2006/relationships/tags" Target="../tags/tag303.xml"/><Relationship Id="rId6" Type="http://schemas.openxmlformats.org/officeDocument/2006/relationships/image" Target="../media/image28.jpeg"/><Relationship Id="rId5" Type="http://schemas.openxmlformats.org/officeDocument/2006/relationships/tags" Target="../tags/tag302.xml"/><Relationship Id="rId4" Type="http://schemas.openxmlformats.org/officeDocument/2006/relationships/image" Target="../media/image16.png"/><Relationship Id="rId3" Type="http://schemas.openxmlformats.org/officeDocument/2006/relationships/tags" Target="../tags/tag301.xml"/><Relationship Id="rId2" Type="http://schemas.openxmlformats.org/officeDocument/2006/relationships/image" Target="../media/image14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25.xml"/><Relationship Id="rId1" Type="http://schemas.openxmlformats.org/officeDocument/2006/relationships/tags" Target="../tags/tag3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057910" y="3000375"/>
            <a:ext cx="5422900" cy="1136650"/>
          </a:xfrm>
          <a:prstGeom prst="rect">
            <a:avLst/>
          </a:prstGeom>
        </p:spPr>
        <p:txBody>
          <a:bodyPr vert="horz" lIns="90000" tIns="46800" rIns="90000" bIns="0" rtlCol="0" anchor="b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u="none" strike="noStrike" kern="1200" cap="none" spc="6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zh-CN" sz="7200">
                <a:solidFill>
                  <a:schemeClr val="lt1"/>
                </a:solidFill>
              </a:rPr>
              <a:t>1.4 茎和叶</a:t>
            </a:r>
            <a:endParaRPr lang="en-US" altLang="zh-CN" sz="7200">
              <a:solidFill>
                <a:schemeClr val="lt1"/>
              </a:solidFill>
            </a:endParaRPr>
          </a:p>
        </p:txBody>
      </p:sp>
      <p:sp>
        <p:nvSpPr>
          <p:cNvPr id="9" name="副标题 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311275" y="1849120"/>
            <a:ext cx="4533900" cy="5715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90000"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8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SzTx/>
              <a:buNone/>
            </a:pPr>
            <a:r>
              <a:rPr lang="zh-CN" altLang="en-US">
                <a:solidFill>
                  <a:schemeClr val="lt1"/>
                </a:solidFill>
                <a:sym typeface="+mn-ea"/>
              </a:rPr>
              <a:t>教科版小学科学</a:t>
            </a:r>
            <a:r>
              <a:rPr lang="zh-CN" altLang="en-US" sz="2800">
                <a:solidFill>
                  <a:schemeClr val="lt1"/>
                </a:solidFill>
              </a:rPr>
              <a:t>四年级下册  </a:t>
            </a:r>
            <a:endParaRPr lang="zh-CN" altLang="en-US" sz="2800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2039" y="332656"/>
            <a:ext cx="1092322" cy="10923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V="1">
            <a:off x="11284374" y="6093296"/>
            <a:ext cx="764704" cy="76470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356572" y="2241458"/>
            <a:ext cx="5052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>
                <a:solidFill>
                  <a:srgbClr val="FF0000"/>
                </a:solidFill>
              </a:rPr>
              <a:t>横切</a:t>
            </a:r>
            <a:r>
              <a:rPr lang="zh-CN" altLang="en-US" sz="3200"/>
              <a:t>：</a:t>
            </a:r>
            <a:r>
              <a:rPr lang="zh-CN" altLang="zh-CN" sz="3200"/>
              <a:t>沿着物体</a:t>
            </a:r>
            <a:r>
              <a:rPr lang="zh-CN" altLang="zh-CN" sz="3200">
                <a:solidFill>
                  <a:srgbClr val="FF0000"/>
                </a:solidFill>
              </a:rPr>
              <a:t>宽度</a:t>
            </a:r>
            <a:r>
              <a:rPr lang="zh-CN" altLang="zh-CN" sz="3200"/>
              <a:t>的方向进行切割</a:t>
            </a:r>
            <a:endParaRPr lang="zh-CN" altLang="en-US" sz="3200"/>
          </a:p>
        </p:txBody>
      </p:sp>
      <p:sp>
        <p:nvSpPr>
          <p:cNvPr id="18" name="矩形 17"/>
          <p:cNvSpPr/>
          <p:nvPr/>
        </p:nvSpPr>
        <p:spPr>
          <a:xfrm>
            <a:off x="6257377" y="3743351"/>
            <a:ext cx="50526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200">
                <a:solidFill>
                  <a:srgbClr val="FF0000"/>
                </a:solidFill>
              </a:rPr>
              <a:t>纵</a:t>
            </a:r>
            <a:r>
              <a:rPr lang="zh-CN" altLang="zh-CN" sz="3200">
                <a:solidFill>
                  <a:srgbClr val="FF0000"/>
                </a:solidFill>
              </a:rPr>
              <a:t>切</a:t>
            </a:r>
            <a:r>
              <a:rPr lang="zh-CN" altLang="en-US" sz="3200">
                <a:solidFill>
                  <a:srgbClr val="000000"/>
                </a:solidFill>
              </a:rPr>
              <a:t>：</a:t>
            </a:r>
            <a:r>
              <a:rPr lang="zh-CN" altLang="zh-CN" sz="3200">
                <a:solidFill>
                  <a:srgbClr val="000000"/>
                </a:solidFill>
              </a:rPr>
              <a:t>沿着物体</a:t>
            </a:r>
            <a:r>
              <a:rPr lang="zh-CN" altLang="en-US" sz="3200">
                <a:solidFill>
                  <a:srgbClr val="FF0000"/>
                </a:solidFill>
              </a:rPr>
              <a:t>长</a:t>
            </a:r>
            <a:r>
              <a:rPr lang="zh-CN" altLang="zh-CN" sz="3200">
                <a:solidFill>
                  <a:srgbClr val="FF0000"/>
                </a:solidFill>
              </a:rPr>
              <a:t>度</a:t>
            </a:r>
            <a:r>
              <a:rPr lang="zh-CN" altLang="zh-CN" sz="3200">
                <a:solidFill>
                  <a:srgbClr val="000000"/>
                </a:solidFill>
              </a:rPr>
              <a:t>的方向进行切割</a:t>
            </a:r>
            <a:endParaRPr lang="zh-CN" altLang="en-US" sz="3200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55" y="1957413"/>
            <a:ext cx="4210050" cy="388168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22469" y="1085297"/>
            <a:ext cx="6376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怎么观察茎</a:t>
            </a:r>
            <a:r>
              <a:rPr lang="zh-CN" altLang="en-US" sz="3600" smtClean="0"/>
              <a:t>的内部变化</a:t>
            </a:r>
            <a:r>
              <a:rPr lang="zh-CN" altLang="en-US" sz="3600"/>
              <a:t>？</a:t>
            </a:r>
            <a:endParaRPr lang="zh-CN" altLang="en-US" sz="3600"/>
          </a:p>
        </p:txBody>
      </p:sp>
      <p:sp>
        <p:nvSpPr>
          <p:cNvPr id="16" name="箭头: 右 15"/>
          <p:cNvSpPr/>
          <p:nvPr/>
        </p:nvSpPr>
        <p:spPr bwMode="auto">
          <a:xfrm>
            <a:off x="4023360" y="2541280"/>
            <a:ext cx="2045262" cy="297621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7" name="箭头: 右 16"/>
          <p:cNvSpPr/>
          <p:nvPr/>
        </p:nvSpPr>
        <p:spPr bwMode="auto">
          <a:xfrm>
            <a:off x="3422469" y="3946176"/>
            <a:ext cx="2463273" cy="207814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1" name="内容占位符 3"/>
          <p:cNvSpPr txBox="1"/>
          <p:nvPr>
            <p:custDataLst>
              <p:tags r:id="rId6"/>
            </p:custDataLst>
          </p:nvPr>
        </p:nvSpPr>
        <p:spPr bwMode="auto">
          <a:xfrm>
            <a:off x="838200" y="417983"/>
            <a:ext cx="2387080" cy="1006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rtlCol="0" anchor="t" anchorCtr="0" compatLnSpc="1">
            <a:noAutofit/>
          </a:bodyPr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  <a:lvl2pPr marL="6858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0574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smtClean="0">
                <a:solidFill>
                  <a:schemeClr val="accent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</a:t>
            </a:r>
            <a:r>
              <a:rPr lang="zh-CN" altLang="en-US" sz="4000" b="1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活动一</a:t>
            </a:r>
            <a:endParaRPr lang="en-US" altLang="zh-CN" sz="4000" b="1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608092" y="446699"/>
            <a:ext cx="2566035" cy="864235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/>
              <a:t>实验要求：</a:t>
            </a:r>
            <a:endParaRPr lang="zh-CN" altLang="en-US" sz="3600" b="1"/>
          </a:p>
        </p:txBody>
      </p:sp>
      <p:sp>
        <p:nvSpPr>
          <p:cNvPr id="14" name="圆角矩形 13"/>
          <p:cNvSpPr/>
          <p:nvPr/>
        </p:nvSpPr>
        <p:spPr>
          <a:xfrm>
            <a:off x="502829" y="1605100"/>
            <a:ext cx="9960519" cy="4991644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lnSpc>
                <a:spcPct val="150000"/>
              </a:lnSpc>
              <a:spcBef>
                <a:spcPts val="700"/>
              </a:spcBef>
            </a:pPr>
            <a:r>
              <a:rPr lang="en-US" altLang="zh-CN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</a:t>
            </a:r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时间</a:t>
            </a:r>
            <a:r>
              <a:rPr lang="zh-CN" altLang="en-US" sz="280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280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8</a:t>
            </a:r>
            <a:r>
              <a:rPr lang="zh-CN" altLang="en-US" sz="280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分钟</a:t>
            </a:r>
            <a:endParaRPr lang="en-US" altLang="zh-CN" sz="2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</a:t>
            </a:r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任务：</a:t>
            </a:r>
            <a:r>
              <a:rPr lang="en-US" altLang="zh-CN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先横切，再纵切。</a:t>
            </a:r>
            <a:endParaRPr lang="en-US" altLang="zh-CN" sz="2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3.注意：</a:t>
            </a:r>
            <a:endParaRPr lang="en-US" altLang="zh-CN" sz="2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80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在桌面上进行切割；</a:t>
            </a:r>
            <a:endParaRPr lang="en-US" altLang="zh-CN" sz="2800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800" b="1" err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墨水不要洒出</a:t>
            </a:r>
            <a:r>
              <a:rPr lang="en-US" altLang="zh-CN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en-US" altLang="zh-CN" sz="2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800" b="1" err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在使用小刀时要</a:t>
            </a:r>
            <a:r>
              <a:rPr lang="en-US" altLang="zh-CN" sz="2800" b="1" err="1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注意安全</a:t>
            </a:r>
            <a:r>
              <a:rPr lang="en-US" altLang="zh-CN" sz="2800" b="1" err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，不要伤着手</a:t>
            </a:r>
            <a:r>
              <a:rPr lang="en-US" altLang="zh-CN" sz="320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en-US" altLang="zh-CN" sz="3200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zh-CN" altLang="en-US" sz="3200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</a:t>
            </a:r>
            <a:endParaRPr lang="zh-CN" altLang="en-US" sz="32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2039" y="332656"/>
            <a:ext cx="1092322" cy="10923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V="1">
            <a:off x="11284374" y="6093296"/>
            <a:ext cx="764704" cy="764704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2039" y="332656"/>
            <a:ext cx="1092322" cy="10923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V="1">
            <a:off x="11284374" y="6093296"/>
            <a:ext cx="764704" cy="764704"/>
          </a:xfrm>
          <a:prstGeom prst="rect">
            <a:avLst/>
          </a:prstGeom>
        </p:spPr>
      </p:pic>
      <p:sp>
        <p:nvSpPr>
          <p:cNvPr id="10" name="云形标注 10"/>
          <p:cNvSpPr/>
          <p:nvPr/>
        </p:nvSpPr>
        <p:spPr>
          <a:xfrm>
            <a:off x="3816985" y="273050"/>
            <a:ext cx="5981065" cy="1047115"/>
          </a:xfrm>
          <a:prstGeom prst="cloudCallout">
            <a:avLst>
              <a:gd name="adj1" fmla="val 77533"/>
              <a:gd name="adj2" fmla="val 46543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你观察到了哪些现象？</a:t>
            </a:r>
            <a:endParaRPr kumimoji="0" lang="zh-CN" altLang="en-US" sz="320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16200" y="5380990"/>
            <a:ext cx="7421880" cy="8299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32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茎可以将根部吸收的水分从下到上运输</a:t>
            </a:r>
            <a:endParaRPr lang="zh-CN" altLang="en-US" sz="32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577552" y="4954270"/>
            <a:ext cx="2214880" cy="82994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32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</a:rPr>
              <a:t>实验结论：</a:t>
            </a:r>
            <a:endParaRPr lang="zh-CN" altLang="en-US" sz="32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矩形: 圆角 7"/>
          <p:cNvSpPr/>
          <p:nvPr/>
        </p:nvSpPr>
        <p:spPr bwMode="auto">
          <a:xfrm>
            <a:off x="5101389" y="2213811"/>
            <a:ext cx="1809550" cy="57751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9940" y="3075940"/>
            <a:ext cx="12693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/>
              <a:t>横切</a:t>
            </a:r>
            <a:endParaRPr lang="zh-CN" altLang="en-US" sz="4000"/>
          </a:p>
        </p:txBody>
      </p:sp>
      <p:sp>
        <p:nvSpPr>
          <p:cNvPr id="9" name="文本框 8"/>
          <p:cNvSpPr txBox="1"/>
          <p:nvPr/>
        </p:nvSpPr>
        <p:spPr>
          <a:xfrm>
            <a:off x="10497820" y="2997200"/>
            <a:ext cx="12280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/>
              <a:t>纵切</a:t>
            </a:r>
            <a:endParaRPr lang="zh-CN" altLang="en-US" sz="4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rcRect l="27481" t="42176" r="31370" b="24694"/>
          <a:stretch>
            <a:fillRect/>
          </a:stretch>
        </p:blipFill>
        <p:spPr>
          <a:xfrm>
            <a:off x="2325370" y="1593215"/>
            <a:ext cx="3272790" cy="3514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rcRect l="27481" t="33741" r="40975" b="31898"/>
          <a:stretch>
            <a:fillRect/>
          </a:stretch>
        </p:blipFill>
        <p:spPr>
          <a:xfrm>
            <a:off x="6910705" y="1593850"/>
            <a:ext cx="3357245" cy="3514090"/>
          </a:xfrm>
          <a:prstGeom prst="rect">
            <a:avLst/>
          </a:prstGeom>
        </p:spPr>
      </p:pic>
      <p:sp>
        <p:nvSpPr>
          <p:cNvPr id="15" name="内容占位符 3"/>
          <p:cNvSpPr txBox="1"/>
          <p:nvPr>
            <p:custDataLst>
              <p:tags r:id="rId8"/>
            </p:custDataLst>
          </p:nvPr>
        </p:nvSpPr>
        <p:spPr bwMode="auto">
          <a:xfrm>
            <a:off x="838200" y="417983"/>
            <a:ext cx="2387080" cy="1006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rtlCol="0" anchor="t" anchorCtr="0" compatLnSpc="1">
            <a:noAutofit/>
          </a:bodyPr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  <a:lvl2pPr marL="6858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0574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smtClean="0">
                <a:solidFill>
                  <a:schemeClr val="accent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</a:t>
            </a:r>
            <a:r>
              <a:rPr lang="zh-CN" altLang="en-US" sz="4000" b="1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活动一</a:t>
            </a:r>
            <a:endParaRPr lang="en-US" altLang="zh-CN" sz="4000" b="1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724" y="2782252"/>
            <a:ext cx="2395855" cy="70548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植物的</a:t>
            </a:r>
            <a:r>
              <a:rPr lang="zh-CN" altLang="en-US" sz="5300"/>
              <a:t>茎</a:t>
            </a:r>
            <a:endParaRPr lang="zh-CN" altLang="en-US" sz="5300"/>
          </a:p>
        </p:txBody>
      </p:sp>
      <p:sp>
        <p:nvSpPr>
          <p:cNvPr id="16" name="左大括号 15"/>
          <p:cNvSpPr/>
          <p:nvPr>
            <p:custDataLst>
              <p:tags r:id="rId1"/>
            </p:custDataLst>
          </p:nvPr>
        </p:nvSpPr>
        <p:spPr>
          <a:xfrm>
            <a:off x="2621507" y="1540510"/>
            <a:ext cx="244475" cy="3340100"/>
          </a:xfrm>
          <a:prstGeom prst="leftBrace">
            <a:avLst>
              <a:gd name="adj1" fmla="val 19756"/>
              <a:gd name="adj2" fmla="val 4826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2865982" y="4518819"/>
            <a:ext cx="239585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70000" lnSpcReduction="2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300">
                <a:solidFill>
                  <a:srgbClr val="FF0000"/>
                </a:solidFill>
              </a:rPr>
              <a:t>支撑作用</a:t>
            </a:r>
            <a:endParaRPr lang="zh-CN" altLang="en-US" sz="5300">
              <a:solidFill>
                <a:srgbClr val="FF0000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2947579" y="1187767"/>
            <a:ext cx="239585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rgbClr val="FF0000"/>
                </a:solidFill>
              </a:rPr>
              <a:t>运输作用</a:t>
            </a:r>
            <a:endParaRPr lang="zh-CN" altLang="en-US" sz="530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362" y="2517886"/>
            <a:ext cx="3018563" cy="40018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431" y="2517886"/>
            <a:ext cx="3016196" cy="40018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l="27481" t="45456" r="31370" b="32590"/>
          <a:stretch>
            <a:fillRect/>
          </a:stretch>
        </p:blipFill>
        <p:spPr>
          <a:xfrm>
            <a:off x="5261837" y="487197"/>
            <a:ext cx="2612570" cy="185921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rcRect l="36588" t="33741" r="49338" b="31898"/>
          <a:stretch>
            <a:fillRect/>
          </a:stretch>
        </p:blipFill>
        <p:spPr>
          <a:xfrm rot="16200000">
            <a:off x="8656823" y="53806"/>
            <a:ext cx="1859216" cy="272599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2039" y="332656"/>
            <a:ext cx="1092322" cy="109232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V="1">
            <a:off x="11284374" y="6093296"/>
            <a:ext cx="764704" cy="764704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sz="quarter" idx="4294967295"/>
            <p:custDataLst>
              <p:tags r:id="rId5"/>
            </p:custDataLst>
          </p:nvPr>
        </p:nvSpPr>
        <p:spPr>
          <a:xfrm>
            <a:off x="901066" y="276860"/>
            <a:ext cx="2387080" cy="1006995"/>
          </a:xfrm>
        </p:spPr>
        <p:txBody>
          <a:bodyPr vert="horz" lIns="101600" tIns="0" rIns="8255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50000"/>
              </a:lnSpc>
              <a:buClrTx/>
              <a:buSzTx/>
            </a:pPr>
            <a:r>
              <a:rPr lang="en-US" altLang="zh-CN" b="1" spc="0">
                <a:solidFill>
                  <a:schemeClr val="accent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</a:t>
            </a:r>
            <a:r>
              <a:rPr lang="zh-CN" altLang="en-US" sz="4800" b="1" spc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拓 展</a:t>
            </a:r>
            <a:endParaRPr lang="en-US" altLang="zh-CN" sz="4800" b="1" spc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2" name="49e60c02c1e57a894988ea33ce7cee6b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>
                  <p14:trim end="1906.000000"/>
                </p14:media>
              </p:ext>
            </p:extLst>
          </p:nvPr>
        </p:nvPicPr>
        <p:blipFill>
          <a:blip r:embed="rId8"/>
          <a:srcRect l="8169" r="7801"/>
          <a:stretch>
            <a:fillRect/>
          </a:stretch>
        </p:blipFill>
        <p:spPr>
          <a:xfrm>
            <a:off x="1973650" y="1424978"/>
            <a:ext cx="8244700" cy="4578658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>
            <p:custDataLst>
              <p:tags r:id="rId1"/>
            </p:custDataLst>
          </p:nvPr>
        </p:nvSpPr>
        <p:spPr>
          <a:xfrm>
            <a:off x="690655" y="4672218"/>
            <a:ext cx="11403107" cy="1810871"/>
          </a:xfrm>
          <a:prstGeom prst="rect">
            <a:avLst/>
          </a:prstGeom>
          <a:solidFill>
            <a:srgbClr val="9CD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654548" y="5256832"/>
            <a:ext cx="9206753" cy="78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latinLnBrk="1" hangingPunct="1">
              <a:lnSpc>
                <a:spcPct val="120000"/>
              </a:lnSpc>
              <a:spcAft>
                <a:spcPct val="0"/>
              </a:spcAft>
            </a:pPr>
            <a:r>
              <a:rPr lang="en-US" altLang="zh-CN" sz="3735" b="1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zh-CN" sz="3735" b="1">
                <a:latin typeface="+mn-ea"/>
                <a:ea typeface="+mn-ea"/>
                <a:cs typeface="Times New Roman" panose="02020603050405020304" pitchFamily="18" charset="0"/>
              </a:rPr>
              <a:t>植物的</a:t>
            </a:r>
            <a:r>
              <a:rPr lang="zh-CN" altLang="zh-CN" sz="3735" b="1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茎</a:t>
            </a:r>
            <a:r>
              <a:rPr lang="zh-CN" altLang="zh-CN" sz="3735" b="1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sz="3735" b="1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运输水分</a:t>
            </a:r>
            <a:r>
              <a:rPr lang="zh-CN" altLang="zh-CN" sz="3735" b="1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3735" b="1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养料</a:t>
            </a:r>
            <a:r>
              <a:rPr lang="zh-CN" altLang="zh-CN" sz="3735" b="1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3735" b="1" smtClean="0">
                <a:latin typeface="+mn-ea"/>
                <a:ea typeface="+mn-ea"/>
                <a:cs typeface="Times New Roman" panose="02020603050405020304" pitchFamily="18" charset="0"/>
              </a:rPr>
              <a:t>作用。</a:t>
            </a:r>
            <a:endParaRPr lang="zh-CN" altLang="zh-CN" sz="4800" b="1">
              <a:effectLst/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44127" y="3807125"/>
            <a:ext cx="1492624" cy="1492624"/>
            <a:chOff x="211791" y="2006974"/>
            <a:chExt cx="1119468" cy="1119468"/>
          </a:xfrm>
        </p:grpSpPr>
        <p:pic>
          <p:nvPicPr>
            <p:cNvPr id="14" name="图片 1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91" y="2006974"/>
              <a:ext cx="1119468" cy="1119468"/>
            </a:xfrm>
            <a:prstGeom prst="rect">
              <a:avLst/>
            </a:prstGeom>
          </p:spPr>
        </p:pic>
        <p:sp>
          <p:nvSpPr>
            <p:cNvPr id="18" name="矩形 17"/>
            <p:cNvSpPr/>
            <p:nvPr>
              <p:custDataLst>
                <p:tags r:id="rId5"/>
              </p:custDataLst>
            </p:nvPr>
          </p:nvSpPr>
          <p:spPr>
            <a:xfrm>
              <a:off x="495227" y="2399186"/>
              <a:ext cx="518160" cy="5300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ct val="0"/>
                </a:spcAft>
              </a:pPr>
              <a:r>
                <a:rPr lang="zh-CN" altLang="en-US" sz="4000" b="1">
                  <a:solidFill>
                    <a:schemeClr val="bg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rPr>
                <a:t>小</a:t>
              </a:r>
              <a:endParaRPr lang="zh-CN" altLang="zh-CN" sz="4000" b="1">
                <a:solidFill>
                  <a:schemeClr val="bg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472079" y="3813101"/>
            <a:ext cx="1492624" cy="1492624"/>
            <a:chOff x="211791" y="2006974"/>
            <a:chExt cx="1119468" cy="1119468"/>
          </a:xfrm>
        </p:grpSpPr>
        <p:pic>
          <p:nvPicPr>
            <p:cNvPr id="21" name="图片 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91" y="2006974"/>
              <a:ext cx="1119468" cy="1119468"/>
            </a:xfrm>
            <a:prstGeom prst="rect">
              <a:avLst/>
            </a:prstGeom>
          </p:spPr>
        </p:pic>
        <p:sp>
          <p:nvSpPr>
            <p:cNvPr id="22" name="矩形 21"/>
            <p:cNvSpPr/>
            <p:nvPr>
              <p:custDataLst>
                <p:tags r:id="rId7"/>
              </p:custDataLst>
            </p:nvPr>
          </p:nvSpPr>
          <p:spPr>
            <a:xfrm>
              <a:off x="495227" y="2399186"/>
              <a:ext cx="518160" cy="5300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ct val="0"/>
                </a:spcAft>
              </a:pPr>
              <a:r>
                <a:rPr lang="zh-CN" altLang="en-US" sz="4000" b="1">
                  <a:solidFill>
                    <a:schemeClr val="bg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rPr>
                <a:t>结</a:t>
              </a:r>
              <a:endParaRPr lang="zh-CN" altLang="zh-CN" sz="4000" b="1">
                <a:solidFill>
                  <a:schemeClr val="bg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标题 1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045585" y="2424836"/>
            <a:ext cx="2395855" cy="705485"/>
          </a:xfrm>
          <a:prstGeom prst="rect">
            <a:avLst/>
          </a:prstGeom>
        </p:spPr>
        <p:txBody>
          <a:bodyPr vert="horz" lIns="90000" tIns="46800" rIns="90000" bIns="46800" rtlCol="0" anchor="ctr" anchorCtr="0"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/>
              <a:t>植物的</a:t>
            </a:r>
            <a:r>
              <a:rPr lang="zh-CN" altLang="en-US" sz="3200"/>
              <a:t>茎</a:t>
            </a:r>
            <a:endParaRPr lang="zh-CN" altLang="en-US" sz="3200"/>
          </a:p>
        </p:txBody>
      </p:sp>
      <p:sp>
        <p:nvSpPr>
          <p:cNvPr id="10" name="左大括号 9"/>
          <p:cNvSpPr/>
          <p:nvPr>
            <p:custDataLst>
              <p:tags r:id="rId9"/>
            </p:custDataLst>
          </p:nvPr>
        </p:nvSpPr>
        <p:spPr>
          <a:xfrm>
            <a:off x="5842000" y="2232431"/>
            <a:ext cx="252730" cy="1090930"/>
          </a:xfrm>
          <a:prstGeom prst="leftBrace">
            <a:avLst>
              <a:gd name="adj1" fmla="val 19756"/>
              <a:gd name="adj2" fmla="val 4826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标题 1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6257925" y="2887751"/>
            <a:ext cx="2395855" cy="705485"/>
          </a:xfrm>
          <a:prstGeom prst="rect">
            <a:avLst/>
          </a:prstGeom>
        </p:spPr>
        <p:txBody>
          <a:bodyPr vert="horz" lIns="90000" tIns="46800" rIns="90000" bIns="46800" rtlCol="0" anchor="ctr" anchorCtr="0"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rgbClr val="FF0000"/>
                </a:solidFill>
              </a:rPr>
              <a:t>支撑作用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标题 1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6257925" y="1968906"/>
            <a:ext cx="239585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rgbClr val="FF0000"/>
                </a:solidFill>
              </a:rPr>
              <a:t>运输作用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4" name="内容占位符 3"/>
          <p:cNvSpPr txBox="1"/>
          <p:nvPr>
            <p:custDataLst>
              <p:tags r:id="rId12"/>
            </p:custDataLst>
          </p:nvPr>
        </p:nvSpPr>
        <p:spPr bwMode="auto">
          <a:xfrm>
            <a:off x="1085236" y="455409"/>
            <a:ext cx="2387080" cy="1006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rtlCol="0" anchor="t" anchorCtr="0" compatLnSpc="1">
            <a:noAutofit/>
          </a:bodyPr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  <a:lvl2pPr marL="6858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0574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rgbClr val="5BAD49">
                    <a:lumMod val="50000"/>
                  </a:srgb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</a:t>
            </a:r>
            <a:r>
              <a:rPr kumimoji="0" lang="zh-CN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5BAD4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小结</a:t>
            </a: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srgbClr val="5BAD49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04" y="4754276"/>
            <a:ext cx="1968688" cy="17976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5" y="2912481"/>
            <a:ext cx="2387383" cy="31993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246" y="3235967"/>
            <a:ext cx="4271051" cy="33159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56" y="2593019"/>
            <a:ext cx="4325281" cy="35192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803" y="2475866"/>
            <a:ext cx="2982687" cy="199855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076762" y="1163443"/>
            <a:ext cx="9060815" cy="14763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eaLnBrk="1" latinLnBrk="1" hangingPunct="1">
              <a:lnSpc>
                <a:spcPct val="120000"/>
              </a:lnSpc>
              <a:spcAft>
                <a:spcPct val="0"/>
              </a:spcAft>
            </a:pPr>
            <a:r>
              <a:rPr lang="zh-CN" altLang="en-US" sz="3735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3465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收集更多奇特的茎和叶的图片，了解这些植物分别生活在什么样的环境中。</a:t>
            </a:r>
            <a:endParaRPr lang="zh-CN" altLang="zh-CN" sz="3465" b="1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528946" y="512441"/>
            <a:ext cx="1859280" cy="651002"/>
            <a:chOff x="3535680" y="275590"/>
            <a:chExt cx="1859280" cy="651002"/>
          </a:xfrm>
        </p:grpSpPr>
        <p:sp>
          <p:nvSpPr>
            <p:cNvPr id="8" name="矩形: 圆角 10"/>
            <p:cNvSpPr/>
            <p:nvPr>
              <p:custDataLst>
                <p:tags r:id="rId6"/>
              </p:custDataLst>
            </p:nvPr>
          </p:nvSpPr>
          <p:spPr>
            <a:xfrm>
              <a:off x="3535680" y="310896"/>
              <a:ext cx="1859280" cy="615696"/>
            </a:xfrm>
            <a:prstGeom prst="roundRect">
              <a:avLst/>
            </a:prstGeom>
            <a:solidFill>
              <a:srgbClr val="DFFD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11"/>
            <p:cNvSpPr/>
            <p:nvPr>
              <p:custDataLst>
                <p:tags r:id="rId7"/>
              </p:custDataLst>
            </p:nvPr>
          </p:nvSpPr>
          <p:spPr>
            <a:xfrm>
              <a:off x="3614928" y="377953"/>
              <a:ext cx="1700784" cy="500632"/>
            </a:xfrm>
            <a:prstGeom prst="roundRect">
              <a:avLst/>
            </a:prstGeom>
            <a:solidFill>
              <a:srgbClr val="DFFDFB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8"/>
              </p:custDataLst>
            </p:nvPr>
          </p:nvSpPr>
          <p:spPr>
            <a:xfrm>
              <a:off x="3859530" y="275590"/>
              <a:ext cx="1077595" cy="650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1" hangingPunct="1">
                <a:lnSpc>
                  <a:spcPct val="130000"/>
                </a:lnSpc>
              </a:pPr>
              <a:r>
                <a:rPr lang="zh-CN" altLang="en-US" sz="2800" b="1">
                  <a:latin typeface="+mn-ea"/>
                  <a:ea typeface="+mn-ea"/>
                </a:rPr>
                <a:t>拓</a:t>
              </a:r>
              <a:r>
                <a:rPr lang="en-US" altLang="zh-CN" sz="2800" b="1">
                  <a:latin typeface="+mn-ea"/>
                  <a:ea typeface="+mn-ea"/>
                </a:rPr>
                <a:t> </a:t>
              </a:r>
              <a:r>
                <a:rPr lang="zh-CN" altLang="en-US" sz="2800" b="1">
                  <a:latin typeface="+mn-ea"/>
                  <a:ea typeface="+mn-ea"/>
                </a:rPr>
                <a:t>展</a:t>
              </a:r>
              <a:endParaRPr lang="zh-CN" altLang="en-US" sz="2800" b="1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3208" y="456609"/>
            <a:ext cx="1797009" cy="877465"/>
          </a:xfrm>
        </p:spPr>
        <p:txBody>
          <a:bodyPr>
            <a:normAutofit/>
          </a:bodyPr>
          <a:lstStyle/>
          <a:p>
            <a:r>
              <a:rPr lang="zh-CN" altLang="en-US" sz="4800" smtClean="0">
                <a:latin typeface="黑体" panose="02010609060101010101" charset="-122"/>
                <a:ea typeface="黑体" panose="02010609060101010101" charset="-122"/>
              </a:rPr>
              <a:t>观 察</a:t>
            </a:r>
            <a:endParaRPr lang="zh-CN" altLang="en-US" sz="48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64" y="1334074"/>
            <a:ext cx="7896225" cy="50196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2039" y="332656"/>
            <a:ext cx="1092322" cy="10923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V="1">
            <a:off x="11284374" y="6093296"/>
            <a:ext cx="764704" cy="764704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115820" y="963968"/>
            <a:ext cx="767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 fontAlgn="auto">
              <a:lnSpc>
                <a:spcPct val="150000"/>
              </a:lnSpc>
            </a:pPr>
            <a:r>
              <a:rPr lang="zh-CN" altLang="en-US" sz="3600" smtClean="0"/>
              <a:t>凤仙花</a:t>
            </a:r>
            <a:r>
              <a:rPr lang="zh-CN" altLang="zh-CN" sz="3600" smtClean="0"/>
              <a:t>生长</a:t>
            </a:r>
            <a:r>
              <a:rPr lang="zh-CN" altLang="zh-CN" sz="3600"/>
              <a:t>发生了哪些变化</a:t>
            </a:r>
            <a:r>
              <a:rPr lang="zh-CN" altLang="en-US" sz="3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呢？</a:t>
            </a:r>
            <a:endParaRPr lang="zh-CN" altLang="en-US" sz="3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946785" y="248920"/>
            <a:ext cx="2639060" cy="1259840"/>
          </a:xfrm>
        </p:spPr>
        <p:txBody>
          <a:bodyPr vert="horz" lIns="101600" tIns="0" rIns="8255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50000"/>
              </a:lnSpc>
              <a:buClrTx/>
              <a:buSzTx/>
            </a:pPr>
            <a:r>
              <a:rPr lang="en-US" altLang="zh-CN" b="1" spc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</a:t>
            </a:r>
            <a:r>
              <a:rPr lang="en-US" altLang="zh-CN" sz="4800" b="1" spc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聚 焦</a:t>
            </a:r>
            <a:endParaRPr lang="en-US" altLang="zh-CN" sz="4800" b="1" spc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5647374" y="3646880"/>
            <a:ext cx="204597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r="31281" b="11317"/>
          <a:stretch>
            <a:fillRect/>
          </a:stretch>
        </p:blipFill>
        <p:spPr>
          <a:xfrm>
            <a:off x="7693344" y="1657688"/>
            <a:ext cx="2286633" cy="42418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3265" y="2104648"/>
            <a:ext cx="3347724" cy="3794939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466305" y="571259"/>
            <a:ext cx="2862580" cy="730885"/>
            <a:chOff x="3614927" y="345141"/>
            <a:chExt cx="3023437" cy="548164"/>
          </a:xfrm>
        </p:grpSpPr>
        <p:sp>
          <p:nvSpPr>
            <p:cNvPr id="18" name="矩形: 圆角 17">
              <a:hlinkClick r:id="rId1" action="ppaction://hlinkfile"/>
            </p:cNvPr>
            <p:cNvSpPr/>
            <p:nvPr/>
          </p:nvSpPr>
          <p:spPr>
            <a:xfrm>
              <a:off x="3614927" y="377953"/>
              <a:ext cx="3023437" cy="500632"/>
            </a:xfrm>
            <a:prstGeom prst="roundRect">
              <a:avLst/>
            </a:prstGeom>
            <a:solidFill>
              <a:srgbClr val="FFEFF2"/>
            </a:solidFill>
            <a:ln>
              <a:solidFill>
                <a:srgbClr val="FF5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" name="文本框 18">
              <a:hlinkClick r:id="rId1" action="ppaction://hlinkfile"/>
            </p:cNvPr>
            <p:cNvSpPr txBox="1"/>
            <p:nvPr/>
          </p:nvSpPr>
          <p:spPr>
            <a:xfrm>
              <a:off x="3664322" y="345141"/>
              <a:ext cx="2973304" cy="548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eaLnBrk="1" hangingPunct="1">
                <a:lnSpc>
                  <a:spcPct val="130000"/>
                </a:lnSpc>
              </a:pPr>
              <a:r>
                <a:rPr lang="zh-CN" altLang="en-US" sz="3200" b="1">
                  <a:latin typeface="宋体" panose="02010600030101010101" pitchFamily="2" charset="-122"/>
                </a:rPr>
                <a:t>凤仙花的生长</a:t>
              </a:r>
              <a:endParaRPr lang="zh-CN" altLang="en-US" sz="3200" b="1">
                <a:latin typeface="宋体" panose="02010600030101010101" pitchFamily="2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9" y="2363198"/>
            <a:ext cx="2752725" cy="3296285"/>
          </a:xfrm>
          <a:prstGeom prst="rect">
            <a:avLst/>
          </a:prstGeom>
        </p:spPr>
      </p:pic>
      <p:pic>
        <p:nvPicPr>
          <p:cNvPr id="2" name="凤仙花生长视频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81955" y="343535"/>
            <a:ext cx="5502275" cy="59848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74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3392" y="1539164"/>
            <a:ext cx="5624426" cy="877465"/>
          </a:xfrm>
        </p:spPr>
        <p:txBody>
          <a:bodyPr>
            <a:normAutofit/>
          </a:bodyPr>
          <a:lstStyle/>
          <a:p>
            <a:r>
              <a:rPr lang="zh-CN" altLang="en-US" b="0" smtClean="0">
                <a:solidFill>
                  <a:schemeClr val="tx1"/>
                </a:solidFill>
              </a:rPr>
              <a:t>先长出根，在长出茎和叶</a:t>
            </a:r>
            <a:endParaRPr lang="zh-CN" altLang="en-US" b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318" b="98344" l="238" r="99525">
                        <a14:foregroundMark x1="39905" y1="56954" x2="39905" y2="56954"/>
                        <a14:foregroundMark x1="44418" y1="52649" x2="44418" y2="52649"/>
                        <a14:foregroundMark x1="43943" y1="50000" x2="43943" y2="50000"/>
                        <a14:foregroundMark x1="40855" y1="51656" x2="40855" y2="51656"/>
                        <a14:foregroundMark x1="41568" y1="50331" x2="41568" y2="50331"/>
                        <a14:foregroundMark x1="51306" y1="42384" x2="51306" y2="42384"/>
                        <a14:foregroundMark x1="48456" y1="47351" x2="48456" y2="47351"/>
                        <a14:foregroundMark x1="56532" y1="39735" x2="56532" y2="39735"/>
                        <a14:foregroundMark x1="59145" y1="42715" x2="59145" y2="42715"/>
                        <a14:foregroundMark x1="59145" y1="47020" x2="59145" y2="47020"/>
                        <a14:foregroundMark x1="58432" y1="40397" x2="58432" y2="40397"/>
                        <a14:foregroundMark x1="57245" y1="39404" x2="57245" y2="39404"/>
                        <a14:foregroundMark x1="66983" y1="27483" x2="66983" y2="27483"/>
                        <a14:foregroundMark x1="67458" y1="23841" x2="67458" y2="23841"/>
                        <a14:foregroundMark x1="64133" y1="21523" x2="64133" y2="21523"/>
                        <a14:foregroundMark x1="66508" y1="16225" x2="66508" y2="16225"/>
                        <a14:foregroundMark x1="73159" y1="37086" x2="73159" y2="37086"/>
                        <a14:foregroundMark x1="73872" y1="41060" x2="73872" y2="41060"/>
                        <a14:foregroundMark x1="74584" y1="47351" x2="74584" y2="47351"/>
                        <a14:foregroundMark x1="74109" y1="50000" x2="74109" y2="50000"/>
                        <a14:foregroundMark x1="71971" y1="33444" x2="71971" y2="33444"/>
                        <a14:foregroundMark x1="82423" y1="24834" x2="82423" y2="24834"/>
                        <a14:foregroundMark x1="86936" y1="19868" x2="86936" y2="19868"/>
                        <a14:foregroundMark x1="88361" y1="19868" x2="88361" y2="19868"/>
                        <a14:foregroundMark x1="88361" y1="30464" x2="88361" y2="30464"/>
                        <a14:foregroundMark x1="88361" y1="36755" x2="88361" y2="36755"/>
                        <a14:foregroundMark x1="88361" y1="45695" x2="88361" y2="45695"/>
                        <a14:foregroundMark x1="80048" y1="13576" x2="80048" y2="13576"/>
                        <a14:foregroundMark x1="93112" y1="7285" x2="93112" y2="7285"/>
                        <a14:foregroundMark x1="87173" y1="14570" x2="87173" y2="14570"/>
                        <a14:foregroundMark x1="85986" y1="19536" x2="85986" y2="19536"/>
                        <a14:foregroundMark x1="87173" y1="14901" x2="86698" y2="8940"/>
                        <a14:foregroundMark x1="87648" y1="13245" x2="89786" y2="9272"/>
                        <a14:foregroundMark x1="42993" y1="49669" x2="42993" y2="49669"/>
                        <a14:foregroundMark x1="42280" y1="49338" x2="42280" y2="49338"/>
                        <a14:foregroundMark x1="42755" y1="49338" x2="42755" y2="49338"/>
                        <a14:foregroundMark x1="43230" y1="49338" x2="43230" y2="49338"/>
                        <a14:foregroundMark x1="70071" y1="20530" x2="70071" y2="20530"/>
                        <a14:foregroundMark x1="65558" y1="14570" x2="65558" y2="14570"/>
                        <a14:foregroundMark x1="86461" y1="13576" x2="85036" y2="11921"/>
                        <a14:backgroundMark x1="88124" y1="8940" x2="88124" y2="8940"/>
                        <a14:backgroundMark x1="87886" y1="10927" x2="87886" y2="10927"/>
                        <a14:backgroundMark x1="85986" y1="14570" x2="85986" y2="14570"/>
                        <a14:backgroundMark x1="84798" y1="20861" x2="84798" y2="20861"/>
                        <a14:backgroundMark x1="42993" y1="51987" x2="42993" y2="51987"/>
                        <a14:backgroundMark x1="62945" y1="54305" x2="62945" y2="54305"/>
                        <a14:backgroundMark x1="85748" y1="11589" x2="85748" y2="11589"/>
                        <a14:backgroundMark x1="69596" y1="22848" x2="69596" y2="22848"/>
                      </a14:backgroundRemoval>
                    </a14:imgEffect>
                  </a14:imgLayer>
                </a14:imgProps>
              </a:ext>
            </a:extLst>
          </a:blip>
          <a:srcRect r="921" b="5895"/>
          <a:stretch>
            <a:fillRect/>
          </a:stretch>
        </p:blipFill>
        <p:spPr>
          <a:xfrm>
            <a:off x="1847528" y="2416629"/>
            <a:ext cx="8444097" cy="3418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403392" y="544384"/>
            <a:ext cx="9794240" cy="955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1" latinLnBrk="1" hangingPunct="1">
              <a:lnSpc>
                <a:spcPct val="120000"/>
              </a:lnSpc>
            </a:pPr>
            <a:r>
              <a:rPr lang="zh-CN" altLang="en-US" sz="3600" b="1">
                <a:solidFill>
                  <a:schemeClr val="accent2">
                    <a:lumMod val="75000"/>
                  </a:schemeClr>
                </a:solidFill>
                <a:latin typeface="+mn-lt"/>
                <a:cs typeface="华文楷体" panose="02010600040101010101" charset="-122"/>
              </a:rPr>
              <a:t>说一说</a:t>
            </a:r>
            <a:r>
              <a:rPr lang="zh-CN" altLang="en-US" sz="3600" b="1">
                <a:solidFill>
                  <a:schemeClr val="accent2">
                    <a:lumMod val="75000"/>
                  </a:schemeClr>
                </a:solidFill>
                <a:cs typeface="华文楷体" panose="02010600040101010101" charset="-122"/>
                <a:sym typeface="+mn-ea"/>
              </a:rPr>
              <a:t>凤仙花在生长过程发生了哪些变化？</a:t>
            </a:r>
            <a:endParaRPr lang="zh-CN" altLang="en-US" sz="3600" b="1">
              <a:solidFill>
                <a:schemeClr val="accent2">
                  <a:lumMod val="75000"/>
                </a:schemeClr>
              </a:solidFill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r="31281" b="11317"/>
          <a:stretch>
            <a:fillRect/>
          </a:stretch>
        </p:blipFill>
        <p:spPr>
          <a:xfrm>
            <a:off x="4952925" y="561703"/>
            <a:ext cx="2644578" cy="4905918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5598190" y="5336204"/>
            <a:ext cx="733757" cy="493478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zh-CN" altLang="en-US" sz="3600" b="1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生</a:t>
            </a:r>
            <a:r>
              <a:rPr lang="zh-CN" altLang="zh-CN" sz="3600" b="1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长</a:t>
            </a:r>
            <a:endParaRPr lang="zh-CN" altLang="zh-CN" sz="3600" b="1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>
            <p:custDataLst>
              <p:tags r:id="rId4"/>
            </p:custDataLst>
          </p:nvPr>
        </p:nvSpPr>
        <p:spPr>
          <a:xfrm>
            <a:off x="6012661" y="2102121"/>
            <a:ext cx="260847" cy="2903149"/>
          </a:xfrm>
          <a:prstGeom prst="ellipse">
            <a:avLst/>
          </a:prstGeom>
          <a:solidFill>
            <a:srgbClr val="FF5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7616813" y="3842806"/>
            <a:ext cx="775075" cy="112951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zh-CN" altLang="en-US" sz="66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茎：</a:t>
            </a:r>
            <a:r>
              <a:rPr lang="zh-CN" altLang="en-US" sz="32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长高变粗</a:t>
            </a:r>
            <a:endParaRPr lang="zh-CN" altLang="en-US" sz="32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2130585" y="972606"/>
            <a:ext cx="2091258" cy="112951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l"/>
            <a:r>
              <a:rPr lang="en-US" altLang="zh-CN" sz="66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66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叶：</a:t>
            </a:r>
            <a:endParaRPr lang="zh-CN" altLang="en-US" sz="6600" b="1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从小变大、由少变多</a:t>
            </a:r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6600" b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 sz="6600" b="1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4443832" y="1228997"/>
            <a:ext cx="805441" cy="19257"/>
          </a:xfrm>
          <a:prstGeom prst="straightConnector1">
            <a:avLst/>
          </a:prstGeom>
          <a:ln>
            <a:tailEnd type="arrow" w="med" len="med"/>
          </a:ln>
          <a:effectLst>
            <a:reflection stA="45000" endPos="14000" dist="508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528180" y="4391656"/>
            <a:ext cx="788018" cy="733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椭圆 13"/>
          <p:cNvSpPr/>
          <p:nvPr>
            <p:custDataLst>
              <p:tags r:id="rId7"/>
            </p:custDataLst>
          </p:nvPr>
        </p:nvSpPr>
        <p:spPr>
          <a:xfrm rot="19020000">
            <a:off x="5364733" y="699736"/>
            <a:ext cx="213058" cy="1058523"/>
          </a:xfrm>
          <a:prstGeom prst="ellipse">
            <a:avLst/>
          </a:prstGeom>
          <a:solidFill>
            <a:srgbClr val="FF5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8" grpId="0"/>
      <p:bldP spid="9" grpId="0"/>
      <p:bldP spid="14" grpId="0" animBg="1"/>
      <p:bldP spid="1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2039" y="332656"/>
            <a:ext cx="1092322" cy="109232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V="1">
            <a:off x="11284374" y="6093296"/>
            <a:ext cx="764704" cy="76470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r="31281" b="11317"/>
          <a:stretch>
            <a:fillRect/>
          </a:stretch>
        </p:blipFill>
        <p:spPr>
          <a:xfrm>
            <a:off x="9905367" y="2606426"/>
            <a:ext cx="2286633" cy="4241899"/>
          </a:xfrm>
          <a:prstGeom prst="rect">
            <a:avLst/>
          </a:prstGeom>
        </p:spPr>
      </p:pic>
      <p:sp>
        <p:nvSpPr>
          <p:cNvPr id="12" name="流程图: 可选过程 11"/>
          <p:cNvSpPr/>
          <p:nvPr>
            <p:custDataLst>
              <p:tags r:id="rId7"/>
            </p:custDataLst>
          </p:nvPr>
        </p:nvSpPr>
        <p:spPr>
          <a:xfrm>
            <a:off x="1930522" y="921480"/>
            <a:ext cx="7985125" cy="1482090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茎和叶对植物的生长有什么</a:t>
            </a:r>
            <a:r>
              <a:rPr lang="zh-CN" sz="3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作用？</a:t>
            </a:r>
            <a:endParaRPr lang="zh-CN" sz="3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7" name="内容占位符 3"/>
          <p:cNvSpPr txBox="1"/>
          <p:nvPr>
            <p:custDataLst>
              <p:tags r:id="rId8"/>
            </p:custDataLst>
          </p:nvPr>
        </p:nvSpPr>
        <p:spPr bwMode="auto">
          <a:xfrm>
            <a:off x="838200" y="417983"/>
            <a:ext cx="2387080" cy="1006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rtlCol="0" anchor="t" anchorCtr="0" compatLnSpc="1">
            <a:noAutofit/>
          </a:bodyPr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  <a:lvl2pPr marL="6858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0574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smtClean="0">
                <a:solidFill>
                  <a:schemeClr val="accent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</a:t>
            </a:r>
            <a:r>
              <a:rPr lang="zh-CN" altLang="en-US" sz="4000" b="1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活动一</a:t>
            </a:r>
            <a:endParaRPr lang="en-US" altLang="zh-CN" sz="4000" b="1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34194" y="2606426"/>
            <a:ext cx="2899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mtClean="0"/>
              <a:t>茎：运输作用</a:t>
            </a:r>
            <a:r>
              <a:rPr lang="zh-CN" altLang="en-US" sz="4000" smtClean="0">
                <a:solidFill>
                  <a:srgbClr val="FF0000"/>
                </a:solidFill>
              </a:rPr>
              <a:t>？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34193" y="3516472"/>
            <a:ext cx="2899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mtClean="0"/>
              <a:t>叶：光合作用</a:t>
            </a:r>
            <a:r>
              <a:rPr lang="zh-CN" altLang="en-US" sz="4000" smtClean="0">
                <a:solidFill>
                  <a:srgbClr val="FF0000"/>
                </a:solidFill>
              </a:rPr>
              <a:t>？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34193" y="4358043"/>
            <a:ext cx="2899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其他</a:t>
            </a:r>
            <a:r>
              <a:rPr lang="zh-CN" altLang="en-US" sz="3200" smtClean="0"/>
              <a:t>作用</a:t>
            </a:r>
            <a:r>
              <a:rPr lang="zh-CN" altLang="en-US" sz="4000" smtClean="0">
                <a:solidFill>
                  <a:srgbClr val="FF0000"/>
                </a:solidFill>
              </a:rPr>
              <a:t>？</a:t>
            </a:r>
            <a:endParaRPr lang="zh-CN" altLang="en-US" sz="3200">
              <a:solidFill>
                <a:srgbClr val="FF0000"/>
              </a:solidFill>
            </a:endParaRPr>
          </a:p>
        </p:txBody>
      </p:sp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2039" y="332656"/>
            <a:ext cx="1092322" cy="109232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V="1">
            <a:off x="11284374" y="6093296"/>
            <a:ext cx="764704" cy="764704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sz="quarter" idx="4294967295"/>
            <p:custDataLst>
              <p:tags r:id="rId5"/>
            </p:custDataLst>
          </p:nvPr>
        </p:nvSpPr>
        <p:spPr>
          <a:xfrm>
            <a:off x="838200" y="417983"/>
            <a:ext cx="2387080" cy="1006995"/>
          </a:xfrm>
        </p:spPr>
        <p:txBody>
          <a:bodyPr vert="horz" lIns="101600" tIns="0" rIns="8255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50000"/>
              </a:lnSpc>
              <a:buClrTx/>
              <a:buSzTx/>
            </a:pPr>
            <a:r>
              <a:rPr lang="en-US" altLang="zh-CN" b="1" spc="0">
                <a:solidFill>
                  <a:schemeClr val="accent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</a:t>
            </a:r>
            <a:r>
              <a:rPr lang="zh-CN" altLang="en-US" sz="4000" b="1" spc="0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活动二</a:t>
            </a:r>
            <a:endParaRPr lang="en-US" altLang="zh-CN" sz="4000" b="1" spc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7" name="流程图: 可选过程 6"/>
          <p:cNvSpPr/>
          <p:nvPr>
            <p:custDataLst>
              <p:tags r:id="rId6"/>
            </p:custDataLst>
          </p:nvPr>
        </p:nvSpPr>
        <p:spPr>
          <a:xfrm>
            <a:off x="2699587" y="2606426"/>
            <a:ext cx="6386426" cy="1270635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0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如何证明茎的</a:t>
            </a:r>
            <a:r>
              <a:rPr lang="zh-CN" sz="40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运输作用</a:t>
            </a:r>
            <a:r>
              <a:rPr lang="zh-CN" altLang="en-US" sz="40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？</a:t>
            </a:r>
            <a:endParaRPr lang="zh-CN" sz="40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r="31281" b="11317"/>
          <a:stretch>
            <a:fillRect/>
          </a:stretch>
        </p:blipFill>
        <p:spPr>
          <a:xfrm>
            <a:off x="9905367" y="2606426"/>
            <a:ext cx="2286633" cy="4241899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2039" y="332656"/>
            <a:ext cx="1092322" cy="10923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V="1">
            <a:off x="11284374" y="6093296"/>
            <a:ext cx="764704" cy="764704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2904691" y="1049922"/>
            <a:ext cx="2249200" cy="8823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50000"/>
              </a:lnSpc>
            </a:pPr>
            <a:r>
              <a:rPr lang="zh-CN" sz="3600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</a:rPr>
              <a:t>做一做</a:t>
            </a:r>
            <a:endParaRPr lang="zh-CN" sz="3600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292039" y="2241289"/>
            <a:ext cx="7360115" cy="255639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32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取一段芹菜的茎和装有红色水的杯子。</a:t>
            </a:r>
            <a:endParaRPr lang="zh-CN" altLang="en-US" sz="320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32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将芹菜的茎分别放入杯中。</a:t>
            </a:r>
            <a:endParaRPr lang="zh-CN" altLang="en-US" sz="320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320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静置一段时间后，观察芹菜茎的变化。</a:t>
            </a:r>
            <a:endParaRPr lang="zh-CN" altLang="en-US" sz="3200">
              <a:solidFill>
                <a:prstClr val="black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rcRect l="15431" r="11882" b="3704"/>
          <a:stretch>
            <a:fillRect/>
          </a:stretch>
        </p:blipFill>
        <p:spPr>
          <a:xfrm>
            <a:off x="7754020" y="1552575"/>
            <a:ext cx="3959190" cy="3933825"/>
          </a:xfrm>
          <a:prstGeom prst="rect">
            <a:avLst/>
          </a:prstGeom>
        </p:spPr>
      </p:pic>
      <p:sp>
        <p:nvSpPr>
          <p:cNvPr id="10" name="内容占位符 3"/>
          <p:cNvSpPr txBox="1"/>
          <p:nvPr>
            <p:custDataLst>
              <p:tags r:id="rId7"/>
            </p:custDataLst>
          </p:nvPr>
        </p:nvSpPr>
        <p:spPr bwMode="auto">
          <a:xfrm>
            <a:off x="838200" y="417983"/>
            <a:ext cx="2387080" cy="1006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rtlCol="0" anchor="t" anchorCtr="0" compatLnSpc="1">
            <a:noAutofit/>
          </a:bodyPr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  <a:lvl2pPr marL="6858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0574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smtClean="0">
                <a:solidFill>
                  <a:schemeClr val="accent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</a:t>
            </a:r>
            <a:r>
              <a:rPr lang="zh-CN" altLang="en-US" sz="4000" b="1" smtClean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活动一</a:t>
            </a:r>
            <a:endParaRPr lang="en-US" altLang="zh-CN" sz="4000" b="1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0210800" y="12395200"/>
            <a:ext cx="0" cy="0"/>
          </a:xfrm>
          <a:prstGeom prst="rect">
            <a:avLst/>
          </a:prstGeom>
          <a:ln>
            <a:noFill/>
          </a:ln>
        </p:spPr>
      </p:pic>
    </p:spTree>
    <p:custDataLst>
      <p:tags r:id="rId9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0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y*2"/>
  <p:tag name="KSO_WM_UNIT_INDEX" val="2"/>
  <p:tag name="KSO_WM_UNIT_LAYERLEVEL" val="1"/>
  <p:tag name="KSO_WM_UNIT_TYPE" val="y"/>
</p:tagLst>
</file>

<file path=ppt/tags/tag100.xml><?xml version="1.0" encoding="utf-8"?>
<p:tagLst xmlns:p="http://schemas.openxmlformats.org/presentationml/2006/main">
  <p:tag name="KSO_WM_BEAUTIFY_FLAG" val="#wm#"/>
  <p:tag name="KSO_WM_SLIDE_BACKGROUND_TYPE" val="leftRight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01.xml><?xml version="1.0" encoding="utf-8"?>
<p:tagLst xmlns:p="http://schemas.openxmlformats.org/presentationml/2006/main">
  <p:tag name="KSO_WM_BEAUTIFY_FLAG" val="#wm#"/>
  <p:tag name="KSO_WM_SLIDE_BACKGROUND_TYPE" val="leftRight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02.xml><?xml version="1.0" encoding="utf-8"?>
<p:tagLst xmlns:p="http://schemas.openxmlformats.org/presentationml/2006/main">
  <p:tag name="KSO_WM_BEAUTIFY_FLAG" val="#wm#"/>
  <p:tag name="KSO_WM_SLIDE_BACKGROUND_TYPE" val="leftRight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03.xml><?xml version="1.0" encoding="utf-8"?>
<p:tagLst xmlns:p="http://schemas.openxmlformats.org/presentationml/2006/main">
  <p:tag name="KSO_WM_BEAUTIFY_FLAG" val="#wm#"/>
  <p:tag name="KSO_WM_SLIDE_BACKGROUND_TYPE" val="leftRight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04.xml><?xml version="1.0" encoding="utf-8"?>
<p:tagLst xmlns:p="http://schemas.openxmlformats.org/presentationml/2006/main">
  <p:tag name="KSO_WM_BEAUTIFY_FLAG" val="#wm#"/>
  <p:tag name="KSO_WM_SLIDE_BACKGROUND_TYPE" val="leftRight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05.xml><?xml version="1.0" encoding="utf-8"?>
<p:tagLst xmlns:p="http://schemas.openxmlformats.org/presentationml/2006/main">
  <p:tag name="KSO_WM_BEAUTIFY_FLAG" val="#wm#"/>
  <p:tag name="KSO_WM_SLIDE_BACKGROUND_TYPE" val="topBottom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i*1"/>
  <p:tag name="KSO_WM_UNIT_INDEX" val="1"/>
  <p:tag name="KSO_WM_UNIT_LAYERLEVEL" val="1"/>
  <p:tag name="KSO_WM_UNIT_SUBTYPE" val="h"/>
  <p:tag name="KSO_WM_UNIT_TYPE" val="i"/>
</p:tagLst>
</file>

<file path=ppt/tags/tag106.xml><?xml version="1.0" encoding="utf-8"?>
<p:tagLst xmlns:p="http://schemas.openxmlformats.org/presentationml/2006/main">
  <p:tag name="KSO_WM_BEAUTIFY_FLAG" val="#wm#"/>
  <p:tag name="KSO_WM_SLIDE_BACKGROUND_TYPE" val="topBottom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07.xml><?xml version="1.0" encoding="utf-8"?>
<p:tagLst xmlns:p="http://schemas.openxmlformats.org/presentationml/2006/main">
  <p:tag name="KSO_WM_BEAUTIFY_FLAG" val="#wm#"/>
  <p:tag name="KSO_WM_SLIDE_BACKGROUND_TYPE" val="topBottom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08.xml><?xml version="1.0" encoding="utf-8"?>
<p:tagLst xmlns:p="http://schemas.openxmlformats.org/presentationml/2006/main">
  <p:tag name="KSO_WM_BEAUTIFY_FLAG" val="#wm#"/>
  <p:tag name="KSO_WM_SLIDE_BACKGROUND_TYPE" val="topBottom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09.xml><?xml version="1.0" encoding="utf-8"?>
<p:tagLst xmlns:p="http://schemas.openxmlformats.org/presentationml/2006/main">
  <p:tag name="KSO_WM_BEAUTIFY_FLAG" val="#wm#"/>
  <p:tag name="KSO_WM_SLIDE_BACKGROUND_TYPE" val="topBottom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1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y*1"/>
  <p:tag name="KSO_WM_UNIT_INDEX" val="1"/>
  <p:tag name="KSO_WM_UNIT_LAYERLEVEL" val="1"/>
  <p:tag name="KSO_WM_UNIT_TYPE" val="y"/>
</p:tagLst>
</file>

<file path=ppt/tags/tag110.xml><?xml version="1.0" encoding="utf-8"?>
<p:tagLst xmlns:p="http://schemas.openxmlformats.org/presentationml/2006/main">
  <p:tag name="KSO_WM_BEAUTIFY_FLAG" val="#wm#"/>
  <p:tag name="KSO_WM_SLIDE_BACKGROUND_TYPE" val="topBottom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11.xml><?xml version="1.0" encoding="utf-8"?>
<p:tagLst xmlns:p="http://schemas.openxmlformats.org/presentationml/2006/main">
  <p:tag name="KSO_WM_BEAUTIFY_FLAG" val="#wm#"/>
  <p:tag name="KSO_WM_SLIDE_BACKGROUND_TYPE" val="topBottom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12.xml><?xml version="1.0" encoding="utf-8"?>
<p:tagLst xmlns:p="http://schemas.openxmlformats.org/presentationml/2006/main">
  <p:tag name="KSO_WM_BEAUTIFY_FLAG" val="#wm#"/>
  <p:tag name="KSO_WM_SLIDE_BACKGROUND_TYPE" val="topBottom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13.xml><?xml version="1.0" encoding="utf-8"?>
<p:tagLst xmlns:p="http://schemas.openxmlformats.org/presentationml/2006/main">
  <p:tag name="KSO_WM_BEAUTIFY_FLAG" val="#wm#"/>
  <p:tag name="KSO_WM_SLIDE_BACKGROUND_TYPE" val="bottomTop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i*1"/>
  <p:tag name="KSO_WM_UNIT_INDEX" val="1"/>
  <p:tag name="KSO_WM_UNIT_LAYERLEVEL" val="1"/>
  <p:tag name="KSO_WM_UNIT_SUBTYPE" val="h"/>
  <p:tag name="KSO_WM_UNIT_TYPE" val="i"/>
</p:tagLst>
</file>

<file path=ppt/tags/tag114.xml><?xml version="1.0" encoding="utf-8"?>
<p:tagLst xmlns:p="http://schemas.openxmlformats.org/presentationml/2006/main">
  <p:tag name="KSO_WM_BEAUTIFY_FLAG" val="#wm#"/>
  <p:tag name="KSO_WM_SLIDE_BACKGROUND_TYPE" val="bottomTop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15.xml><?xml version="1.0" encoding="utf-8"?>
<p:tagLst xmlns:p="http://schemas.openxmlformats.org/presentationml/2006/main">
  <p:tag name="KSO_WM_BEAUTIFY_FLAG" val="#wm#"/>
  <p:tag name="KSO_WM_SLIDE_BACKGROUND_TYPE" val="bottomTop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16.xml><?xml version="1.0" encoding="utf-8"?>
<p:tagLst xmlns:p="http://schemas.openxmlformats.org/presentationml/2006/main">
  <p:tag name="KSO_WM_BEAUTIFY_FLAG" val="#wm#"/>
  <p:tag name="KSO_WM_SLIDE_BACKGROUND_TYPE" val="bottomTop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17.xml><?xml version="1.0" encoding="utf-8"?>
<p:tagLst xmlns:p="http://schemas.openxmlformats.org/presentationml/2006/main">
  <p:tag name="KSO_WM_BEAUTIFY_FLAG" val="#wm#"/>
  <p:tag name="KSO_WM_SLIDE_BACKGROUND_TYPE" val="bottomTop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18.xml><?xml version="1.0" encoding="utf-8"?>
<p:tagLst xmlns:p="http://schemas.openxmlformats.org/presentationml/2006/main">
  <p:tag name="KSO_WM_BEAUTIFY_FLAG" val="#wm#"/>
  <p:tag name="KSO_WM_SLIDE_BACKGROUND_TYPE" val="bottomTop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19.xml><?xml version="1.0" encoding="utf-8"?>
<p:tagLst xmlns:p="http://schemas.openxmlformats.org/presentationml/2006/main">
  <p:tag name="KSO_WM_BEAUTIFY_FLAG" val="#wm#"/>
  <p:tag name="KSO_WM_SLIDE_BACKGROUND_TYPE" val="bottomTop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2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20.xml><?xml version="1.0" encoding="utf-8"?>
<p:tagLst xmlns:p="http://schemas.openxmlformats.org/presentationml/2006/main">
  <p:tag name="KSO_WM_BEAUTIFY_FLAG" val="#wm#"/>
  <p:tag name="KSO_WM_SLIDE_BACKGROUND_TYPE" val="bottomTop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21.xml><?xml version="1.0" encoding="utf-8"?>
<p:tagLst xmlns:p="http://schemas.openxmlformats.org/presentationml/2006/main">
  <p:tag name="KSO_WM_BEAUTIFY_FLAG" val="#wm#"/>
  <p:tag name="KSO_WM_SLIDE_BACKGROUND_TYPE" val="navigation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i*1"/>
  <p:tag name="KSO_WM_UNIT_INDEX" val="1"/>
  <p:tag name="KSO_WM_UNIT_LAYERLEVEL" val="1"/>
  <p:tag name="KSO_WM_UNIT_SUBTYPE" val="h"/>
  <p:tag name="KSO_WM_UNIT_TYPE" val="i"/>
</p:tagLst>
</file>

<file path=ppt/tags/tag122.xml><?xml version="1.0" encoding="utf-8"?>
<p:tagLst xmlns:p="http://schemas.openxmlformats.org/presentationml/2006/main">
  <p:tag name="KSO_WM_BEAUTIFY_FLAG" val="#wm#"/>
  <p:tag name="KSO_WM_SLIDE_BACKGROUND_TYPE" val="navigation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23.xml><?xml version="1.0" encoding="utf-8"?>
<p:tagLst xmlns:p="http://schemas.openxmlformats.org/presentationml/2006/main">
  <p:tag name="KSO_WM_BEAUTIFY_FLAG" val="#wm#"/>
  <p:tag name="KSO_WM_SLIDE_BACKGROUND_TYPE" val="navigation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24.xml><?xml version="1.0" encoding="utf-8"?>
<p:tagLst xmlns:p="http://schemas.openxmlformats.org/presentationml/2006/main">
  <p:tag name="KSO_WM_BEAUTIFY_FLAG" val="#wm#"/>
  <p:tag name="KSO_WM_SLIDE_BACKGROUND_TYPE" val="navigation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25.xml><?xml version="1.0" encoding="utf-8"?>
<p:tagLst xmlns:p="http://schemas.openxmlformats.org/presentationml/2006/main">
  <p:tag name="KSO_WM_BEAUTIFY_FLAG" val="#wm#"/>
  <p:tag name="KSO_WM_SLIDE_BACKGROUND_TYPE" val="navigation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26.xml><?xml version="1.0" encoding="utf-8"?>
<p:tagLst xmlns:p="http://schemas.openxmlformats.org/presentationml/2006/main">
  <p:tag name="KSO_WM_BEAUTIFY_FLAG" val="#wm#"/>
  <p:tag name="KSO_WM_SLIDE_BACKGROUND_TYPE" val="navigation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27.xml><?xml version="1.0" encoding="utf-8"?>
<p:tagLst xmlns:p="http://schemas.openxmlformats.org/presentationml/2006/main">
  <p:tag name="KSO_WM_BEAUTIFY_FLAG" val="#wm#"/>
  <p:tag name="KSO_WM_SLIDE_BACKGROUND_TYPE" val="navigation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28.xml><?xml version="1.0" encoding="utf-8"?>
<p:tagLst xmlns:p="http://schemas.openxmlformats.org/presentationml/2006/main">
  <p:tag name="KSO_WM_BEAUTIFY_FLAG" val="#wm#"/>
  <p:tag name="KSO_WM_SLIDE_BACKGROUND_TYPE" val="navigation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29.xml><?xml version="1.0" encoding="utf-8"?>
<p:tagLst xmlns:p="http://schemas.openxmlformats.org/presentationml/2006/main">
  <p:tag name="KSO_WM_BEAUTIFY_FLAG" val="#wm#"/>
  <p:tag name="KSO_WM_SLIDE_BACKGROUND_TYPE" val="navigation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3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30.xml><?xml version="1.0" encoding="utf-8"?>
<p:tagLst xmlns:p="http://schemas.openxmlformats.org/presentationml/2006/main">
  <p:tag name="KSO_WM_BEAUTIFY_FLAG" val="#wm#"/>
  <p:tag name="KSO_WM_SLIDE_BACKGROUND_TYPE" val="navigation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31.xml><?xml version="1.0" encoding="utf-8"?>
<p:tagLst xmlns:p="http://schemas.openxmlformats.org/presentationml/2006/main">
  <p:tag name="KSO_WM_BEAUTIFY_FLAG" val="#wm#"/>
  <p:tag name="KSO_WM_SLIDE_BACKGROUND_TYPE" val="belt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i*1"/>
  <p:tag name="KSO_WM_UNIT_INDEX" val="1"/>
  <p:tag name="KSO_WM_UNIT_LAYERLEVEL" val="1"/>
  <p:tag name="KSO_WM_UNIT_SUBTYPE" val="h"/>
  <p:tag name="KSO_WM_UNIT_TYPE" val="i"/>
</p:tagLst>
</file>

<file path=ppt/tags/tag132.xml><?xml version="1.0" encoding="utf-8"?>
<p:tagLst xmlns:p="http://schemas.openxmlformats.org/presentationml/2006/main">
  <p:tag name="KSO_WM_BEAUTIFY_FLAG" val="#wm#"/>
  <p:tag name="KSO_WM_SLIDE_BACKGROUND_TYPE" val="belt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33.xml><?xml version="1.0" encoding="utf-8"?>
<p:tagLst xmlns:p="http://schemas.openxmlformats.org/presentationml/2006/main">
  <p:tag name="KSO_WM_BEAUTIFY_FLAG" val="#wm#"/>
  <p:tag name="KSO_WM_SLIDE_BACKGROUND_TYPE" val="belt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34.xml><?xml version="1.0" encoding="utf-8"?>
<p:tagLst xmlns:p="http://schemas.openxmlformats.org/presentationml/2006/main">
  <p:tag name="KSO_WM_BEAUTIFY_FLAG" val="#wm#"/>
  <p:tag name="KSO_WM_SLIDE_BACKGROUND_TYPE" val="belt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35.xml><?xml version="1.0" encoding="utf-8"?>
<p:tagLst xmlns:p="http://schemas.openxmlformats.org/presentationml/2006/main">
  <p:tag name="KSO_WM_BEAUTIFY_FLAG" val="#wm#"/>
  <p:tag name="KSO_WM_SLIDE_BACKGROUND_TYPE" val="belt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36.xml><?xml version="1.0" encoding="utf-8"?>
<p:tagLst xmlns:p="http://schemas.openxmlformats.org/presentationml/2006/main">
  <p:tag name="KSO_WM_BEAUTIFY_FLAG" val="#wm#"/>
  <p:tag name="KSO_WM_SLIDE_BACKGROUND_TYPE" val="belt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37.xml><?xml version="1.0" encoding="utf-8"?>
<p:tagLst xmlns:p="http://schemas.openxmlformats.org/presentationml/2006/main">
  <p:tag name="KSO_WM_BEAUTIFY_FLAG" val="#wm#"/>
  <p:tag name="KSO_WM_SLIDE_BACKGROUND_TYPE" val="belt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38.xml><?xml version="1.0" encoding="utf-8"?>
<p:tagLst xmlns:p="http://schemas.openxmlformats.org/presentationml/2006/main">
  <p:tag name="KSO_WM_BEAUTIFY_FLAG" val="#wm#"/>
  <p:tag name="KSO_WM_SLIDE_BACKGROUND_TYPE" val="belt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39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5283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4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40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5283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4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4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4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4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283"/>
  <p:tag name="KSO_WM_TEMPLATE_MASTER_THUMB_INDEX" val="12"/>
  <p:tag name="KSO_WM_TEMPLATE_MASTER_TYPE" val="1"/>
  <p:tag name="KSO_WM_TEMPLATE_SUBCATEGORY" val="0"/>
  <p:tag name="KSO_WM_TEMPLATE_THUMBS_INDEX" val="1、4、7、10、13、14、15、17、18、19、20、22"/>
</p:tagLst>
</file>

<file path=ppt/tags/tag14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4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4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4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4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5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5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5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5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5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5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5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5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5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5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6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6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6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6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6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6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6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6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6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6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7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7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17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7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7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7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7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7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7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7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1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8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18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18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18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18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18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18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18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8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8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9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9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9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9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19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9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9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9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9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19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2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0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20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20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20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20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20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20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20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20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20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2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10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211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212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213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214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215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216.xml><?xml version="1.0" encoding="utf-8"?>
<p:tagLst xmlns:p="http://schemas.openxmlformats.org/presentationml/2006/main">
  <p:tag name="KSO_WM_BEAUTIFY_FLAG" val="#wm#"/>
  <p:tag name="KSO_WM_SLIDE_BACKGROUND_TYPE" val="frame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3*i*1"/>
  <p:tag name="KSO_WM_UNIT_INDEX" val="1"/>
  <p:tag name="KSO_WM_UNIT_LAYERLEVEL" val="1"/>
  <p:tag name="KSO_WM_UNIT_SUBTYPE" val="h"/>
  <p:tag name="KSO_WM_UNIT_TYPE" val="i"/>
</p:tagLst>
</file>

<file path=ppt/tags/tag217.xml><?xml version="1.0" encoding="utf-8"?>
<p:tagLst xmlns:p="http://schemas.openxmlformats.org/presentationml/2006/main"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218.xml><?xml version="1.0" encoding="utf-8"?>
<p:tagLst xmlns:p="http://schemas.openxmlformats.org/presentationml/2006/main"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219.xml><?xml version="1.0" encoding="utf-8"?>
<p:tagLst xmlns:p="http://schemas.openxmlformats.org/presentationml/2006/main"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2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20.xml><?xml version="1.0" encoding="utf-8"?>
<p:tagLst xmlns:p="http://schemas.openxmlformats.org/presentationml/2006/main"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221.xml><?xml version="1.0" encoding="utf-8"?>
<p:tagLst xmlns:p="http://schemas.openxmlformats.org/presentationml/2006/main"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222.xml><?xml version="1.0" encoding="utf-8"?>
<p:tagLst xmlns:p="http://schemas.openxmlformats.org/presentationml/2006/main"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223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4*i*1"/>
  <p:tag name="KSO_WM_UNIT_INDEX" val="1"/>
  <p:tag name="KSO_WM_UNIT_LAYERLEVEL" val="1"/>
  <p:tag name="KSO_WM_UNIT_SUBTYPE" val="h"/>
  <p:tag name="KSO_WM_UNIT_TYPE" val="i"/>
</p:tagLst>
</file>

<file path=ppt/tags/tag224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225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226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227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228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229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2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30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231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5*i*1"/>
  <p:tag name="KSO_WM_UNIT_INDEX" val="1"/>
  <p:tag name="KSO_WM_UNIT_LAYERLEVEL" val="1"/>
  <p:tag name="KSO_WM_UNIT_SUBTYPE" val="h"/>
  <p:tag name="KSO_WM_UNIT_TYPE" val="i"/>
</p:tagLst>
</file>

<file path=ppt/tags/tag232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233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234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235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236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237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238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239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6*i*1"/>
  <p:tag name="KSO_WM_UNIT_INDEX" val="1"/>
  <p:tag name="KSO_WM_UNIT_LAYERLEVEL" val="1"/>
  <p:tag name="KSO_WM_UNIT_SUBTYPE" val="h"/>
  <p:tag name="KSO_WM_UNIT_TYPE" val="i"/>
</p:tagLst>
</file>

<file path=ppt/tags/tag2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40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241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242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243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244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245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246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247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248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7*i*1"/>
  <p:tag name="KSO_WM_UNIT_INDEX" val="1"/>
  <p:tag name="KSO_WM_UNIT_LAYERLEVEL" val="1"/>
  <p:tag name="KSO_WM_UNIT_SUBTYPE" val="h"/>
  <p:tag name="KSO_WM_UNIT_TYPE" val="i"/>
</p:tagLst>
</file>

<file path=ppt/tags/tag249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2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50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251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252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253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254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255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256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257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258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8*i*1"/>
  <p:tag name="KSO_WM_UNIT_INDEX" val="1"/>
  <p:tag name="KSO_WM_UNIT_LAYERLEVEL" val="1"/>
  <p:tag name="KSO_WM_UNIT_SUBTYPE" val="h"/>
  <p:tag name="KSO_WM_UNIT_TYPE" val="i"/>
</p:tagLst>
</file>

<file path=ppt/tags/tag259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2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60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261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262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263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264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265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16002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69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16002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7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7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7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73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0"/>
  <p:tag name="KSO_WM_TEMPLATE_INDEX" val="160020"/>
  <p:tag name="KSO_WM_TEMPLATE_MASTER_TYPE" val="1"/>
  <p:tag name="KSO_WM_TEMPLATE_SUBCATEGORY" val="0"/>
  <p:tag name="KSO_WM_TEMPLATE_THUMBS_INDEX" val="1、8、11、13、16、17、18、20、26、30、34、38、40"/>
</p:tagLst>
</file>

<file path=ppt/tags/tag27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5283"/>
  <p:tag name="KSO_WM_UNIT_COMPATIBLE" val="0"/>
  <p:tag name="KSO_WM_UNIT_DIAGRAM_ISNUMVISUAL" val="0"/>
  <p:tag name="KSO_WM_UNIT_DIAGRAM_ISREFERUNIT" val="0"/>
  <p:tag name="KSO_WM_UNIT_HIGHLIGHT" val="0"/>
  <p:tag name="KSO_WM_UNIT_ID" val="custom20205283_1*a*1"/>
  <p:tag name="KSO_WM_UNIT_INDEX" val="1"/>
  <p:tag name="KSO_WM_UNIT_ISCONTENTSTITLE" val="0"/>
  <p:tag name="KSO_WM_UNIT_ISNUMDGMTITLE" val="0"/>
  <p:tag name="KSO_WM_UNIT_LAYERLEVEL" val="1"/>
  <p:tag name="KSO_WM_UNIT_NOCLEAR" val="0"/>
  <p:tag name="KSO_WM_UNIT_PRESET_TEXT" val="植树节模板"/>
  <p:tag name="KSO_WM_UNIT_TYPE" val="a"/>
  <p:tag name="KSO_WM_UNIT_VALUE" val="6"/>
</p:tagLst>
</file>

<file path=ppt/tags/tag27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5283"/>
  <p:tag name="KSO_WM_UNIT_COMPATIBLE" val="0"/>
  <p:tag name="KSO_WM_UNIT_DIAGRAM_ISNUMVISUAL" val="0"/>
  <p:tag name="KSO_WM_UNIT_DIAGRAM_ISREFERUNIT" val="0"/>
  <p:tag name="KSO_WM_UNIT_HIGHLIGHT" val="0"/>
  <p:tag name="KSO_WM_UNIT_ID" val="custom20205283_1*b*1"/>
  <p:tag name="KSO_WM_UNIT_INDEX" val="1"/>
  <p:tag name="KSO_WM_UNIT_ISCONTENTSTITLE" val="0"/>
  <p:tag name="KSO_WM_UNIT_ISNUMDGMTITLE" val="0"/>
  <p:tag name="KSO_WM_UNIT_LAYERLEVEL" val="1"/>
  <p:tag name="KSO_WM_UNIT_NOCLEAR" val="0"/>
  <p:tag name="KSO_WM_UNIT_PRESET_TEXT" val="汇报人姓名"/>
  <p:tag name="KSO_WM_UNIT_TEXT_FILL_FORE_SCHEMECOLOR_INDEX" val="14"/>
  <p:tag name="KSO_WM_UNIT_TEXT_FILL_FORE_SCHEMECOLOR_INDEX_BRIGHTNESS" val="0"/>
  <p:tag name="KSO_WM_UNIT_TEXT_FILL_TYPE" val="1"/>
  <p:tag name="KSO_WM_UNIT_TYPE" val="b"/>
  <p:tag name="KSO_WM_UNIT_VALUE" val="7"/>
</p:tagLst>
</file>

<file path=ppt/tags/tag276.xml><?xml version="1.0" encoding="utf-8"?>
<p:tagLst xmlns:p="http://schemas.openxmlformats.org/presentationml/2006/main">
  <p:tag name="KSO_WM_BEAUTIFY_FLAG" val="#wm#"/>
  <p:tag name="KSO_WM_SLIDE_ID" val="custom20205283_1"/>
  <p:tag name="KSO_WM_SLIDE_INDEX" val="1"/>
  <p:tag name="KSO_WM_SLIDE_ITEM_CNT" val="0"/>
  <p:tag name="KSO_WM_SLIDE_LAYOUT" val="a_b"/>
  <p:tag name="KSO_WM_SLIDE_LAYOUT_CNT" val="1_2"/>
  <p:tag name="KSO_WM_SLIDE_SUBTYPE" val="pureTxt"/>
  <p:tag name="KSO_WM_SLIDE_TYPE" val="title"/>
  <p:tag name="KSO_WM_TAG_VERSION" val="1.0"/>
  <p:tag name="KSO_WM_TEMPLATE_CATEGORY" val="custom"/>
  <p:tag name="KSO_WM_TEMPLATE_COLOR_TYPE" val="1"/>
  <p:tag name="KSO_WM_TEMPLATE_INDEX" val="20205283"/>
  <p:tag name="KSO_WM_TEMPLATE_MASTER_THUMB_INDEX" val="12"/>
  <p:tag name="KSO_WM_TEMPLATE_MASTER_TYPE" val="1"/>
  <p:tag name="KSO_WM_TEMPLATE_SUBCATEGORY" val="0"/>
  <p:tag name="KSO_WM_TEMPLATE_THUMBS_INDEX" val="1、4、7、10、13、14、15、17、18、19、20、22"/>
</p:tagLst>
</file>

<file path=ppt/tags/tag277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  <p:tag name="KSO_WM_UNIT_TYPE" val="i"/>
  <p:tag name="WM_BEAUTIFY_SHAPE_IDENTITY" val="{f1cab60a-d668-4281-9c4b-08ade65eb1f5}"/>
</p:tagLst>
</file>

<file path=ppt/tags/tag278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  <p:tag name="KSO_WM_UNIT_TYPE" val="i"/>
  <p:tag name="WM_BEAUTIFY_SHAPE_IDENTITY" val="{5de7174a-7a17-472e-8bbd-55ff20ae6d9b}"/>
</p:tagLst>
</file>

<file path=ppt/tags/tag279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80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"/>
  <p:tag name="KSO_WM_SLIDE_ID" val="custom20187308_1"/>
  <p:tag name="KSO_WM_SLIDE_INDEX" val="1"/>
  <p:tag name="KSO_WM_SLIDE_ITEM_CNT" val="0"/>
  <p:tag name="KSO_WM_SLIDE_LAYOUT" val="a_b"/>
  <p:tag name="KSO_WM_SLIDE_LAYOUT_CNT" val="1_1"/>
  <p:tag name="KSO_WM_SLIDE_MODEL_TYPE" val="cover"/>
  <p:tag name="KSO_WM_SLIDE_SUBTYPE" val="pureTxt"/>
  <p:tag name="KSO_WM_SLIDE_TYPE" val="title"/>
  <p:tag name="KSO_WM_TAG_VERSION" val="1.0"/>
  <p:tag name="KSO_WM_TEMPLATE_CATEGORY" val="custom"/>
  <p:tag name="KSO_WM_TEMPLATE_INDEX" val="20187308"/>
  <p:tag name="KSO_WM_TEMPLATE_SUBCATEGORY" val="0"/>
  <p:tag name="KSO_WM_TEMPLATE_THUMBS_INDEX" val="1、2、3、6、8、10、11、12、15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  <p:tag name="KSO_WM_UNIT_TYPE" val="i"/>
  <p:tag name="WM_BEAUTIFY_SHAPE_IDENTITY" val="{985d2717-a799-45ec-ba4c-f8d857763382}"/>
</p:tagLst>
</file>

<file path=ppt/tags/tag289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  <p:tag name="KSO_WM_UNIT_TYPE" val="i"/>
  <p:tag name="WM_BEAUTIFY_SHAPE_IDENTITY" val="{5cafc6a2-d4d8-4fdd-b206-fb166890b549}"/>
</p:tagLst>
</file>

<file path=ppt/tags/tag2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UNIT_FILL_FORE_SCHEMECOLOR_INDEX" val="8"/>
  <p:tag name="KSO_WM_UNIT_FILL_FORE_SCHEMECOLOR_INDEX_BRIGHTNESS" val="0.8"/>
  <p:tag name="KSO_WM_UNIT_FILL_TYPE" val="1"/>
  <p:tag name="KSO_WM_UNIT_TEXT_FILL_FORE_SCHEMECOLOR_INDEX" val="13"/>
  <p:tag name="KSO_WM_UNIT_TEXT_FILL_FORE_SCHEMECOLOR_INDEX_BRIGHTNESS" val="0"/>
  <p:tag name="KSO_WM_UNIT_TEXT_FILL_TYPE" val="1"/>
</p:tagLst>
</file>

<file path=ppt/tags/tag292.xml><?xml version="1.0" encoding="utf-8"?>
<p:tagLst xmlns:p="http://schemas.openxmlformats.org/presentationml/2006/main">
  <p:tag name="KSO_WM_UNIT_TEXT_FILL_FORE_SCHEMECOLOR_INDEX" val="5"/>
  <p:tag name="KSO_WM_UNIT_TEXT_FILL_FORE_SCHEMECOLOR_INDEX_BRIGHTNESS" val="-0.5"/>
  <p:tag name="KSO_WM_UNIT_TEXT_FILL_TYPE" val="1"/>
</p:tagLst>
</file>

<file path=ppt/tags/tag293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"/>
  <p:tag name="KSO_WM_SLIDE_ID" val="custom20187308_1"/>
  <p:tag name="KSO_WM_SLIDE_INDEX" val="1"/>
  <p:tag name="KSO_WM_SLIDE_ITEM_CNT" val="0"/>
  <p:tag name="KSO_WM_SLIDE_LAYOUT" val="a_b"/>
  <p:tag name="KSO_WM_SLIDE_LAYOUT_CNT" val="1_1"/>
  <p:tag name="KSO_WM_SLIDE_MODEL_TYPE" val="cover"/>
  <p:tag name="KSO_WM_SLIDE_SUBTYPE" val="pureTxt"/>
  <p:tag name="KSO_WM_SLIDE_TYPE" val="title"/>
  <p:tag name="KSO_WM_TAG_VERSION" val="1.0"/>
  <p:tag name="KSO_WM_TEMPLATE_CATEGORY" val="custom"/>
  <p:tag name="KSO_WM_TEMPLATE_INDEX" val="20187308"/>
  <p:tag name="KSO_WM_TEMPLATE_SUBCATEGORY" val="0"/>
  <p:tag name="KSO_WM_TEMPLATE_THUMBS_INDEX" val="1、2、3、6、8、10、11、12、15"/>
</p:tagLst>
</file>

<file path=ppt/tags/tag294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  <p:tag name="KSO_WM_UNIT_TYPE" val="i"/>
  <p:tag name="WM_BEAUTIFY_SHAPE_IDENTITY" val="{985d2717-a799-45ec-ba4c-f8d857763382}"/>
</p:tagLst>
</file>

<file path=ppt/tags/tag295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  <p:tag name="KSO_WM_UNIT_TYPE" val="i"/>
  <p:tag name="WM_BEAUTIFY_SHAPE_IDENTITY" val="{5cafc6a2-d4d8-4fdd-b206-fb166890b549}"/>
</p:tagLst>
</file>

<file path=ppt/tags/tag296.xml><?xml version="1.0" encoding="utf-8"?>
<p:tagLst xmlns:p="http://schemas.openxmlformats.org/presentationml/2006/main">
  <p:tag name="KSO_WM_UNIT_TEXT_FILL_FORE_SCHEMECOLOR_INDEX" val="5"/>
  <p:tag name="KSO_WM_UNIT_TEXT_FILL_FORE_SCHEMECOLOR_INDEX_BRIGHTNESS" val="-0.5"/>
  <p:tag name="KSO_WM_UNIT_TEXT_FILL_TYPE" val="1"/>
</p:tagLst>
</file>

<file path=ppt/tags/tag297.xml><?xml version="1.0" encoding="utf-8"?>
<p:tagLst xmlns:p="http://schemas.openxmlformats.org/presentationml/2006/main">
  <p:tag name="KSO_WM_UNIT_FILL_FORE_SCHEMECOLOR_INDEX" val="8"/>
  <p:tag name="KSO_WM_UNIT_FILL_FORE_SCHEMECOLOR_INDEX_BRIGHTNESS" val="0.8"/>
  <p:tag name="KSO_WM_UNIT_FILL_TYPE" val="1"/>
  <p:tag name="KSO_WM_UNIT_TEXT_FILL_FORE_SCHEMECOLOR_INDEX" val="13"/>
  <p:tag name="KSO_WM_UNIT_TEXT_FILL_FORE_SCHEMECOLOR_INDEX_BRIGHTNESS" val="0"/>
  <p:tag name="KSO_WM_UNIT_TEXT_FILL_TYPE" val="1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"/>
  <p:tag name="KSO_WM_SLIDE_ID" val="custom20187308_1"/>
  <p:tag name="KSO_WM_SLIDE_INDEX" val="1"/>
  <p:tag name="KSO_WM_SLIDE_ITEM_CNT" val="0"/>
  <p:tag name="KSO_WM_SLIDE_LAYOUT" val="a_b"/>
  <p:tag name="KSO_WM_SLIDE_LAYOUT_CNT" val="1_1"/>
  <p:tag name="KSO_WM_SLIDE_MODEL_TYPE" val="cover"/>
  <p:tag name="KSO_WM_SLIDE_SUBTYPE" val="pureTxt"/>
  <p:tag name="KSO_WM_SLIDE_TYPE" val="title"/>
  <p:tag name="KSO_WM_TAG_VERSION" val="1.0"/>
  <p:tag name="KSO_WM_TEMPLATE_CATEGORY" val="custom"/>
  <p:tag name="KSO_WM_TEMPLATE_INDEX" val="20187308"/>
  <p:tag name="KSO_WM_TEMPLATE_SUBCATEGORY" val="0"/>
  <p:tag name="KSO_WM_TEMPLATE_THUMBS_INDEX" val="1、2、3、6、8、10、11、12、15"/>
</p:tagLst>
</file>

<file path=ppt/tags/tag3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300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  <p:tag name="KSO_WM_UNIT_TYPE" val="i"/>
  <p:tag name="WM_BEAUTIFY_SHAPE_IDENTITY" val="{7f10cbdd-13d4-4617-a94d-7a46f4dc9683}"/>
</p:tagLst>
</file>

<file path=ppt/tags/tag301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  <p:tag name="KSO_WM_UNIT_TYPE" val="i"/>
  <p:tag name="WM_BEAUTIFY_SHAPE_IDENTITY" val="{694c109d-794e-440d-82f3-23fd26516d33}"/>
</p:tagLst>
</file>

<file path=ppt/tags/tag302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303.xml><?xml version="1.0" encoding="utf-8"?>
<p:tagLst xmlns:p="http://schemas.openxmlformats.org/presentationml/2006/main">
  <p:tag name="KSO_WM_UNIT_TEXT_FILL_FORE_SCHEMECOLOR_INDEX" val="5"/>
  <p:tag name="KSO_WM_UNIT_TEXT_FILL_FORE_SCHEMECOLOR_INDEX_BRIGHTNESS" val="-0.5"/>
  <p:tag name="KSO_WM_UNIT_TEXT_FILL_TYPE" val="1"/>
</p:tagLst>
</file>

<file path=ppt/tags/tag304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"/>
  <p:tag name="KSO_WM_SLIDE_ID" val="custom20187308_1"/>
  <p:tag name="KSO_WM_SLIDE_INDEX" val="1"/>
  <p:tag name="KSO_WM_SLIDE_ITEM_CNT" val="0"/>
  <p:tag name="KSO_WM_SLIDE_LAYOUT" val="a_b"/>
  <p:tag name="KSO_WM_SLIDE_LAYOUT_CNT" val="1_1"/>
  <p:tag name="KSO_WM_SLIDE_MODEL_TYPE" val="cover"/>
  <p:tag name="KSO_WM_SLIDE_SUBTYPE" val="pureTxt"/>
  <p:tag name="KSO_WM_SLIDE_TYPE" val="title"/>
  <p:tag name="KSO_WM_TAG_VERSION" val="1.0"/>
  <p:tag name="KSO_WM_TEMPLATE_CATEGORY" val="custom"/>
  <p:tag name="KSO_WM_TEMPLATE_INDEX" val="20187308"/>
  <p:tag name="KSO_WM_TEMPLATE_SUBCATEGORY" val="0"/>
  <p:tag name="KSO_WM_TEMPLATE_THUMBS_INDEX" val="1、2、3、6、8、10、11、12、15"/>
</p:tagLst>
</file>

<file path=ppt/tags/tag305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  <p:tag name="KSO_WM_UNIT_TYPE" val="i"/>
  <p:tag name="WM_BEAUTIFY_SHAPE_IDENTITY" val="{7f10cbdd-13d4-4617-a94d-7a46f4dc9683}"/>
</p:tagLst>
</file>

<file path=ppt/tags/tag306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  <p:tag name="KSO_WM_UNIT_TYPE" val="i"/>
  <p:tag name="WM_BEAUTIFY_SHAPE_IDENTITY" val="{694c109d-794e-440d-82f3-23fd26516d33}"/>
</p:tagLst>
</file>

<file path=ppt/tags/tag307.xml><?xml version="1.0" encoding="utf-8"?>
<p:tagLst xmlns:p="http://schemas.openxmlformats.org/presentationml/2006/main">
  <p:tag name="KSO_WM_UNIT_TEXT_FILL_FORE_SCHEMECOLOR_INDEX" val="5"/>
  <p:tag name="KSO_WM_UNIT_TEXT_FILL_FORE_SCHEMECOLOR_INDEX_BRIGHTNESS" val="-0.5"/>
  <p:tag name="KSO_WM_UNIT_TEXT_FILL_TYPE" val="1"/>
</p:tagLst>
</file>

<file path=ppt/tags/tag308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"/>
  <p:tag name="KSO_WM_SLIDE_ID" val="custom20187308_1"/>
  <p:tag name="KSO_WM_SLIDE_INDEX" val="1"/>
  <p:tag name="KSO_WM_SLIDE_ITEM_CNT" val="0"/>
  <p:tag name="KSO_WM_SLIDE_LAYOUT" val="a_b"/>
  <p:tag name="KSO_WM_SLIDE_LAYOUT_CNT" val="1_1"/>
  <p:tag name="KSO_WM_SLIDE_MODEL_TYPE" val="cover"/>
  <p:tag name="KSO_WM_SLIDE_SUBTYPE" val="pureTxt"/>
  <p:tag name="KSO_WM_SLIDE_TYPE" val="title"/>
  <p:tag name="KSO_WM_TAG_VERSION" val="1.0"/>
  <p:tag name="KSO_WM_TEMPLATE_CATEGORY" val="custom"/>
  <p:tag name="KSO_WM_TEMPLATE_INDEX" val="20187308"/>
  <p:tag name="KSO_WM_TEMPLATE_SUBCATEGORY" val="0"/>
  <p:tag name="KSO_WM_TEMPLATE_THUMBS_INDEX" val="1、2、3、6、8、10、11、12、15"/>
</p:tagLst>
</file>

<file path=ppt/tags/tag309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  <p:tag name="KSO_WM_UNIT_TYPE" val="i"/>
  <p:tag name="WM_BEAUTIFY_SHAPE_IDENTITY" val="{7f10cbdd-13d4-4617-a94d-7a46f4dc9683}"/>
</p:tagLst>
</file>

<file path=ppt/tags/tag3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10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  <p:tag name="KSO_WM_UNIT_TYPE" val="i"/>
  <p:tag name="WM_BEAUTIFY_SHAPE_IDENTITY" val="{694c109d-794e-440d-82f3-23fd26516d33}"/>
</p:tagLst>
</file>

<file path=ppt/tags/tag311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  <p:tag name="KSO_WM_UNIT_TYPE" val="i"/>
  <p:tag name="WM_BEAUTIFY_SHAPE_IDENTITY" val="{7a0d3295-69c1-4d36-8332-9f415d487442}"/>
</p:tagLst>
</file>

<file path=ppt/tags/tag312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  <p:tag name="KSO_WM_UNIT_TYPE" val="i"/>
  <p:tag name="WM_BEAUTIFY_SHAPE_IDENTITY" val="{c7f2503d-abac-4f6b-a21e-7e8d7afc2998}"/>
</p:tagLst>
</file>

<file path=ppt/tags/tag313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314.xml><?xml version="1.0" encoding="utf-8"?>
<p:tagLst xmlns:p="http://schemas.openxmlformats.org/presentationml/2006/main">
  <p:tag name="KSO_WM_UNIT_TEXT_FILL_FORE_SCHEMECOLOR_INDEX" val="5"/>
  <p:tag name="KSO_WM_UNIT_TEXT_FILL_FORE_SCHEMECOLOR_INDEX_BRIGHTNESS" val="-0.5"/>
  <p:tag name="KSO_WM_UNIT_TEXT_FILL_TYPE" val="1"/>
</p:tagLst>
</file>

<file path=ppt/tags/tag315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"/>
  <p:tag name="KSO_WM_SLIDE_ID" val="custom20187308_1"/>
  <p:tag name="KSO_WM_SLIDE_INDEX" val="1"/>
  <p:tag name="KSO_WM_SLIDE_ITEM_CNT" val="0"/>
  <p:tag name="KSO_WM_SLIDE_LAYOUT" val="a_b"/>
  <p:tag name="KSO_WM_SLIDE_LAYOUT_CNT" val="1_1"/>
  <p:tag name="KSO_WM_SLIDE_MODEL_TYPE" val="cover"/>
  <p:tag name="KSO_WM_SLIDE_SUBTYPE" val="pureTxt"/>
  <p:tag name="KSO_WM_SLIDE_TYPE" val="title"/>
  <p:tag name="KSO_WM_TAG_VERSION" val="1.0"/>
  <p:tag name="KSO_WM_TEMPLATE_CATEGORY" val="custom"/>
  <p:tag name="KSO_WM_TEMPLATE_INDEX" val="20187308"/>
  <p:tag name="KSO_WM_TEMPLATE_SUBCATEGORY" val="0"/>
  <p:tag name="KSO_WM_TEMPLATE_THUMBS_INDEX" val="1、2、3、6、8、10、11、12、15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  <p:tag name="KSO_WM_UNIT_TYPE" val="i"/>
  <p:tag name="WM_BEAUTIFY_SHAPE_IDENTITY" val="{985d2717-a799-45ec-ba4c-f8d857763382}"/>
</p:tagLst>
</file>

<file path=ppt/tags/tag318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  <p:tag name="KSO_WM_UNIT_TYPE" val="i"/>
  <p:tag name="WM_BEAUTIFY_SHAPE_IDENTITY" val="{5cafc6a2-d4d8-4fdd-b206-fb166890b549}"/>
</p:tagLst>
</file>

<file path=ppt/tags/tag319.xml><?xml version="1.0" encoding="utf-8"?>
<p:tagLst xmlns:p="http://schemas.openxmlformats.org/presentationml/2006/main">
  <p:tag name="KSO_WM_UNIT_TEXT_FILL_FORE_SCHEMECOLOR_INDEX" val="5"/>
  <p:tag name="KSO_WM_UNIT_TEXT_FILL_FORE_SCHEMECOLOR_INDEX_BRIGHTNESS" val="-0.5"/>
  <p:tag name="KSO_WM_UNIT_TEXT_FILL_TYPE" val="1"/>
</p:tagLst>
</file>

<file path=ppt/tags/tag3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20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"/>
  <p:tag name="KSO_WM_SLIDE_ID" val="custom20187308_1"/>
  <p:tag name="KSO_WM_SLIDE_INDEX" val="1"/>
  <p:tag name="KSO_WM_SLIDE_ITEM_CNT" val="0"/>
  <p:tag name="KSO_WM_SLIDE_LAYOUT" val="a_b"/>
  <p:tag name="KSO_WM_SLIDE_LAYOUT_CNT" val="1_1"/>
  <p:tag name="KSO_WM_SLIDE_MODEL_TYPE" val="cover"/>
  <p:tag name="KSO_WM_SLIDE_SUBTYPE" val="pureTxt"/>
  <p:tag name="KSO_WM_SLIDE_TYPE" val="title"/>
  <p:tag name="KSO_WM_TAG_VERSION" val="1.0"/>
  <p:tag name="KSO_WM_TEMPLATE_CATEGORY" val="custom"/>
  <p:tag name="KSO_WM_TEMPLATE_INDEX" val="20187308"/>
  <p:tag name="KSO_WM_TEMPLATE_SUBCATEGORY" val="0"/>
  <p:tag name="KSO_WM_TEMPLATE_THUMBS_INDEX" val="1、2、3、6、8、10、11、12、15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UNIT_TEXT_FILL_FORE_SCHEMECOLOR_INDEX" val="5"/>
  <p:tag name="KSO_WM_UNIT_TEXT_FILL_FORE_SCHEMECOLOR_INDEX_BRIGHTNESS" val="-0.5"/>
  <p:tag name="KSO_WM_UNIT_TEXT_FILL_TYPE" val="1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AS_OS" val="Unix 3.10 unknown"/>
  <p:tag name="AS_RELEASE_DATE" val="2023.03.31"/>
  <p:tag name="AS_TITLE" val="Aspose.Slides for Java"/>
  <p:tag name="AS_VERSION" val="23.3"/>
  <p:tag name="COMMONDATA" val="eyJoZGlkIjoiOTg3YTRjYmFkZmQ0MjlmZmY1YjNmNWVlNjBlZDI0MWQifQ=="/>
  <p:tag name="KSO_WPP_MARK_KEY" val="aa518e9e-8230-45e1-866d-f702fe16997e"/>
  <p:tag name="commondata" val="eyJoZGlkIjoiODlkZmY4M2I3NTBlODU0ZDU3MDI1ZDU2NzRiMWIxOWEifQ=="/>
</p:tagLst>
</file>

<file path=ppt/tags/tag3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4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4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4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4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4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4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4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5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5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5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5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5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5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5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5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5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5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5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6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6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6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6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6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6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6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6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6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6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6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7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7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7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7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7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7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7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7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7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7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7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8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8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8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8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8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84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85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86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87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88.xml><?xml version="1.0" encoding="utf-8"?>
<p:tagLst xmlns:p="http://schemas.openxmlformats.org/presentationml/2006/main">
  <p:tag name="KSO_WM_BEAUTIFY_FLAG" val="#wm#"/>
  <p:tag name="KSO_WM_SLIDE_BACKGROUND_TYPE" val="general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  <p:tag name="WM_BEAUTIFY_SHAPE_IDENTITY" val="{9599ab83-5e2d-432c-b240-1a688c9365ac}"/>
</p:tagLst>
</file>

<file path=ppt/tags/tag89.xml><?xml version="1.0" encoding="utf-8"?>
<p:tagLst xmlns:p="http://schemas.openxmlformats.org/presentationml/2006/main">
  <p:tag name="KSO_WM_BEAUTIFY_FLAG" val="#wm#"/>
  <p:tag name="KSO_WM_SLIDE_BACKGROUND_TYPE" val="frame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i*1"/>
  <p:tag name="KSO_WM_UNIT_INDEX" val="1"/>
  <p:tag name="KSO_WM_UNIT_LAYERLEVEL" val="1"/>
  <p:tag name="KSO_WM_UNIT_SUBTYPE" val="h"/>
  <p:tag name="KSO_WM_UNIT_TYPE" val="i"/>
</p:tagLst>
</file>

<file path=ppt/tags/tag9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90.xml><?xml version="1.0" encoding="utf-8"?>
<p:tagLst xmlns:p="http://schemas.openxmlformats.org/presentationml/2006/main">
  <p:tag name="KSO_WM_BEAUTIFY_FLAG" val="#wm#"/>
  <p:tag name="KSO_WM_SLIDE_BACKGROUND_TYPE" val="frame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91.xml><?xml version="1.0" encoding="utf-8"?>
<p:tagLst xmlns:p="http://schemas.openxmlformats.org/presentationml/2006/main">
  <p:tag name="KSO_WM_BEAUTIFY_FLAG" val="#wm#"/>
  <p:tag name="KSO_WM_SLIDE_BACKGROUND_TYPE" val="frame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92.xml><?xml version="1.0" encoding="utf-8"?>
<p:tagLst xmlns:p="http://schemas.openxmlformats.org/presentationml/2006/main">
  <p:tag name="KSO_WM_BEAUTIFY_FLAG" val="#wm#"/>
  <p:tag name="KSO_WM_SLIDE_BACKGROUND_TYPE" val="frame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93.xml><?xml version="1.0" encoding="utf-8"?>
<p:tagLst xmlns:p="http://schemas.openxmlformats.org/presentationml/2006/main">
  <p:tag name="KSO_WM_BEAUTIFY_FLAG" val="#wm#"/>
  <p:tag name="KSO_WM_SLIDE_BACKGROUND_TYPE" val="frame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94.xml><?xml version="1.0" encoding="utf-8"?>
<p:tagLst xmlns:p="http://schemas.openxmlformats.org/presentationml/2006/main">
  <p:tag name="KSO_WM_BEAUTIFY_FLAG" val="#wm#"/>
  <p:tag name="KSO_WM_SLIDE_BACKGROUND_TYPE" val="frame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95.xml><?xml version="1.0" encoding="utf-8"?>
<p:tagLst xmlns:p="http://schemas.openxmlformats.org/presentationml/2006/main">
  <p:tag name="KSO_WM_BEAUTIFY_FLAG" val="#wm#"/>
  <p:tag name="KSO_WM_SLIDE_BACKGROUND_TYPE" val="frame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96.xml><?xml version="1.0" encoding="utf-8"?>
<p:tagLst xmlns:p="http://schemas.openxmlformats.org/presentationml/2006/main">
  <p:tag name="KSO_WM_BEAUTIFY_FLAG" val="#wm#"/>
  <p:tag name="KSO_WM_SLIDE_BACKGROUND_TYPE" val="frame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97.xml><?xml version="1.0" encoding="utf-8"?>
<p:tagLst xmlns:p="http://schemas.openxmlformats.org/presentationml/2006/main">
  <p:tag name="KSO_WM_BEAUTIFY_FLAG" val="#wm#"/>
  <p:tag name="KSO_WM_SLIDE_BACKGROUND_TYPE" val="leftRight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i*1"/>
  <p:tag name="KSO_WM_UNIT_INDEX" val="1"/>
  <p:tag name="KSO_WM_UNIT_LAYERLEVEL" val="1"/>
  <p:tag name="KSO_WM_UNIT_SUBTYPE" val="h"/>
  <p:tag name="KSO_WM_UNIT_TYPE" val="i"/>
</p:tagLst>
</file>

<file path=ppt/tags/tag98.xml><?xml version="1.0" encoding="utf-8"?>
<p:tagLst xmlns:p="http://schemas.openxmlformats.org/presentationml/2006/main">
  <p:tag name="KSO_WM_BEAUTIFY_FLAG" val="#wm#"/>
  <p:tag name="KSO_WM_SLIDE_BACKGROUND_TYPE" val="leftRight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99.xml><?xml version="1.0" encoding="utf-8"?>
<p:tagLst xmlns:p="http://schemas.openxmlformats.org/presentationml/2006/main">
  <p:tag name="KSO_WM_BEAUTIFY_FLAG" val="#wm#"/>
  <p:tag name="KSO_WM_SLIDE_BACKGROUND_TYPE" val="leftRight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heme/theme1.xml><?xml version="1.0" encoding="utf-8"?>
<a:theme xmlns:a="http://schemas.openxmlformats.org/drawingml/2006/main" name="2_Office 主题​​">
  <a:themeElements>
    <a:clrScheme name="2020031002">
      <a:dk1>
        <a:sysClr val="windowText" lastClr="000000"/>
      </a:dk1>
      <a:lt1>
        <a:sysClr val="window" lastClr="FFFFFF"/>
      </a:lt1>
      <a:dk2>
        <a:srgbClr val="509E40"/>
      </a:dk2>
      <a:lt2>
        <a:srgbClr val="FFFFFF"/>
      </a:lt2>
      <a:accent1>
        <a:srgbClr val="BDCA54"/>
      </a:accent1>
      <a:accent2>
        <a:srgbClr val="A8C76C"/>
      </a:accent2>
      <a:accent3>
        <a:srgbClr val="93C583"/>
      </a:accent3>
      <a:accent4>
        <a:srgbClr val="7EC29B"/>
      </a:accent4>
      <a:accent5>
        <a:srgbClr val="69C0B2"/>
      </a:accent5>
      <a:accent6>
        <a:srgbClr val="54BDCA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160020">
      <a:dk1>
        <a:srgbClr val="000000"/>
      </a:dk1>
      <a:lt1>
        <a:srgbClr val="FFFFFF"/>
      </a:lt1>
      <a:dk2>
        <a:srgbClr val="DCF4DC"/>
      </a:dk2>
      <a:lt2>
        <a:srgbClr val="FFFFFF"/>
      </a:lt2>
      <a:accent1>
        <a:srgbClr val="5BAD49"/>
      </a:accent1>
      <a:accent2>
        <a:srgbClr val="74BA65"/>
      </a:accent2>
      <a:accent3>
        <a:srgbClr val="89C57B"/>
      </a:accent3>
      <a:accent4>
        <a:srgbClr val="87C486"/>
      </a:accent4>
      <a:accent5>
        <a:srgbClr val="6FB687"/>
      </a:accent5>
      <a:accent6>
        <a:srgbClr val="4FA789"/>
      </a:accent6>
      <a:hlink>
        <a:srgbClr val="0563C1"/>
      </a:hlink>
      <a:folHlink>
        <a:srgbClr val="954F72"/>
      </a:folHlink>
    </a:clrScheme>
    <a:fontScheme name="Office 主题">
      <a:majorFont>
        <a:latin typeface="Arial"/>
        <a:ea typeface="黑体"/>
        <a:cs typeface="Arial"/>
      </a:majorFont>
      <a:minorFont>
        <a:latin typeface="Arial"/>
        <a:ea typeface="黑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</Words>
  <Application>WPS 演示</Application>
  <PresentationFormat/>
  <Paragraphs>101</Paragraphs>
  <Slides>16</Slides>
  <Notes>8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汉仪旗黑-85S</vt:lpstr>
      <vt:lpstr>黑体</vt:lpstr>
      <vt:lpstr>Calibri</vt:lpstr>
      <vt:lpstr>华文楷体</vt:lpstr>
      <vt:lpstr>楷体</vt:lpstr>
      <vt:lpstr>Times New Roman</vt:lpstr>
      <vt:lpstr>Arial Unicode MS</vt:lpstr>
      <vt:lpstr>2_Office 主题​​</vt:lpstr>
      <vt:lpstr>Office 主题</vt:lpstr>
      <vt:lpstr>PowerPoint 演示文稿</vt:lpstr>
      <vt:lpstr>观 察</vt:lpstr>
      <vt:lpstr>PowerPoint 演示文稿</vt:lpstr>
      <vt:lpstr>PowerPoint 演示文稿</vt:lpstr>
      <vt:lpstr>先长出根，在长出茎和叶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植物的茎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rbm.xkw.com</dc:creator>
  <cp:lastModifiedBy>☞ ♚ ☜</cp:lastModifiedBy>
  <cp:revision>3</cp:revision>
  <cp:lastPrinted>2023-10-20T08:44:00Z</cp:lastPrinted>
  <dcterms:created xsi:type="dcterms:W3CDTF">2023-10-20T08:44:00Z</dcterms:created>
  <dcterms:modified xsi:type="dcterms:W3CDTF">2024-07-01T02:05:41Z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ICV">
    <vt:lpwstr>7A89AB0CAC15473880B8022CED7DF54C_11</vt:lpwstr>
  </property>
  <property fmtid="{D5CDD505-2E9C-101B-9397-08002B2CF9AE}" pid="7" name="KSOProductBuildVer">
    <vt:lpwstr>2052-12.1.0.17133</vt:lpwstr>
  </property>
</Properties>
</file>